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80" r:id="rId2"/>
    <p:sldId id="281" r:id="rId3"/>
    <p:sldId id="282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nter" panose="020B0604020202020204" charset="0"/>
      <p:regular r:id="rId10"/>
      <p:bold r:id="rId11"/>
    </p:embeddedFont>
    <p:embeddedFont>
      <p:font typeface="Inter ExtraBold" panose="020B0604020202020204" charset="0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35">
          <p15:clr>
            <a:srgbClr val="A4A3A4"/>
          </p15:clr>
        </p15:guide>
        <p15:guide id="2" pos="5533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2ECA6-1F5E-4A94-BC52-87F25D8F34FF}" v="67" dt="2023-03-16T15:18:31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144" y="324"/>
      </p:cViewPr>
      <p:guideLst>
        <p:guide orient="horz" pos="1435"/>
        <p:guide pos="5533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tac, Martin" userId="0dad45a1-409e-4eab-87d8-ba508a1938ae" providerId="ADAL" clId="{6C02ECA6-1F5E-4A94-BC52-87F25D8F34FF}"/>
    <pc:docChg chg="undo custSel addSld delSld modSld modMainMaster">
      <pc:chgData name="Kutac, Martin" userId="0dad45a1-409e-4eab-87d8-ba508a1938ae" providerId="ADAL" clId="{6C02ECA6-1F5E-4A94-BC52-87F25D8F34FF}" dt="2023-03-16T15:18:56.487" v="792" actId="1076"/>
      <pc:docMkLst>
        <pc:docMk/>
      </pc:docMkLst>
      <pc:sldChg chg="del">
        <pc:chgData name="Kutac, Martin" userId="0dad45a1-409e-4eab-87d8-ba508a1938ae" providerId="ADAL" clId="{6C02ECA6-1F5E-4A94-BC52-87F25D8F34FF}" dt="2023-03-16T13:53:48.978" v="31" actId="47"/>
        <pc:sldMkLst>
          <pc:docMk/>
          <pc:sldMk cId="0" sldId="256"/>
        </pc:sldMkLst>
      </pc:sldChg>
      <pc:sldChg chg="del">
        <pc:chgData name="Kutac, Martin" userId="0dad45a1-409e-4eab-87d8-ba508a1938ae" providerId="ADAL" clId="{6C02ECA6-1F5E-4A94-BC52-87F25D8F34FF}" dt="2023-03-16T13:53:48.978" v="31" actId="47"/>
        <pc:sldMkLst>
          <pc:docMk/>
          <pc:sldMk cId="0" sldId="257"/>
        </pc:sldMkLst>
      </pc:sldChg>
      <pc:sldChg chg="addSp delSp modSp mod">
        <pc:chgData name="Kutac, Martin" userId="0dad45a1-409e-4eab-87d8-ba508a1938ae" providerId="ADAL" clId="{6C02ECA6-1F5E-4A94-BC52-87F25D8F34FF}" dt="2023-03-16T15:00:10.123" v="559" actId="2711"/>
        <pc:sldMkLst>
          <pc:docMk/>
          <pc:sldMk cId="0" sldId="280"/>
        </pc:sldMkLst>
        <pc:spChg chg="mod">
          <ac:chgData name="Kutac, Martin" userId="0dad45a1-409e-4eab-87d8-ba508a1938ae" providerId="ADAL" clId="{6C02ECA6-1F5E-4A94-BC52-87F25D8F34FF}" dt="2023-03-16T15:00:10.123" v="559" actId="2711"/>
          <ac:spMkLst>
            <pc:docMk/>
            <pc:sldMk cId="0" sldId="280"/>
            <ac:spMk id="472" creationId="{00000000-0000-0000-0000-000000000000}"/>
          </ac:spMkLst>
        </pc:spChg>
        <pc:spChg chg="mod">
          <ac:chgData name="Kutac, Martin" userId="0dad45a1-409e-4eab-87d8-ba508a1938ae" providerId="ADAL" clId="{6C02ECA6-1F5E-4A94-BC52-87F25D8F34FF}" dt="2023-03-16T14:51:34.985" v="297" actId="255"/>
          <ac:spMkLst>
            <pc:docMk/>
            <pc:sldMk cId="0" sldId="280"/>
            <ac:spMk id="473" creationId="{00000000-0000-0000-0000-000000000000}"/>
          </ac:spMkLst>
        </pc:spChg>
        <pc:picChg chg="add mod">
          <ac:chgData name="Kutac, Martin" userId="0dad45a1-409e-4eab-87d8-ba508a1938ae" providerId="ADAL" clId="{6C02ECA6-1F5E-4A94-BC52-87F25D8F34FF}" dt="2023-03-16T14:21:16.833" v="143" actId="14100"/>
          <ac:picMkLst>
            <pc:docMk/>
            <pc:sldMk cId="0" sldId="280"/>
            <ac:picMk id="3" creationId="{5A775D8E-9F2B-6DCE-7D59-208EAC3DAA59}"/>
          </ac:picMkLst>
        </pc:picChg>
        <pc:picChg chg="add del">
          <ac:chgData name="Kutac, Martin" userId="0dad45a1-409e-4eab-87d8-ba508a1938ae" providerId="ADAL" clId="{6C02ECA6-1F5E-4A94-BC52-87F25D8F34FF}" dt="2023-03-16T14:40:30.030" v="155" actId="22"/>
          <ac:picMkLst>
            <pc:docMk/>
            <pc:sldMk cId="0" sldId="280"/>
            <ac:picMk id="5" creationId="{F645D2EB-F2A5-5891-6D06-1DE350131708}"/>
          </ac:picMkLst>
        </pc:picChg>
        <pc:picChg chg="add mod">
          <ac:chgData name="Kutac, Martin" userId="0dad45a1-409e-4eab-87d8-ba508a1938ae" providerId="ADAL" clId="{6C02ECA6-1F5E-4A94-BC52-87F25D8F34FF}" dt="2023-03-16T14:42:48.566" v="291" actId="1076"/>
          <ac:picMkLst>
            <pc:docMk/>
            <pc:sldMk cId="0" sldId="280"/>
            <ac:picMk id="7" creationId="{986B9209-D1C0-1363-7FC5-A54177D1CE63}"/>
          </ac:picMkLst>
        </pc:picChg>
      </pc:sldChg>
      <pc:sldChg chg="addSp delSp modSp mod">
        <pc:chgData name="Kutac, Martin" userId="0dad45a1-409e-4eab-87d8-ba508a1938ae" providerId="ADAL" clId="{6C02ECA6-1F5E-4A94-BC52-87F25D8F34FF}" dt="2023-03-16T15:10:51.554" v="724" actId="20577"/>
        <pc:sldMkLst>
          <pc:docMk/>
          <pc:sldMk cId="0" sldId="281"/>
        </pc:sldMkLst>
        <pc:spChg chg="add mod">
          <ac:chgData name="Kutac, Martin" userId="0dad45a1-409e-4eab-87d8-ba508a1938ae" providerId="ADAL" clId="{6C02ECA6-1F5E-4A94-BC52-87F25D8F34FF}" dt="2023-03-16T14:56:15.827" v="530"/>
          <ac:spMkLst>
            <pc:docMk/>
            <pc:sldMk cId="0" sldId="281"/>
            <ac:spMk id="2" creationId="{B204FAEA-4FD9-390E-15CF-B7D2D5F09F21}"/>
          </ac:spMkLst>
        </pc:spChg>
        <pc:spChg chg="mod">
          <ac:chgData name="Kutac, Martin" userId="0dad45a1-409e-4eab-87d8-ba508a1938ae" providerId="ADAL" clId="{6C02ECA6-1F5E-4A94-BC52-87F25D8F34FF}" dt="2023-03-16T15:00:57.849" v="561" actId="12"/>
          <ac:spMkLst>
            <pc:docMk/>
            <pc:sldMk cId="0" sldId="281"/>
            <ac:spMk id="490" creationId="{00000000-0000-0000-0000-000000000000}"/>
          </ac:spMkLst>
        </pc:spChg>
        <pc:spChg chg="mod">
          <ac:chgData name="Kutac, Martin" userId="0dad45a1-409e-4eab-87d8-ba508a1938ae" providerId="ADAL" clId="{6C02ECA6-1F5E-4A94-BC52-87F25D8F34FF}" dt="2023-03-16T15:10:51.554" v="724" actId="20577"/>
          <ac:spMkLst>
            <pc:docMk/>
            <pc:sldMk cId="0" sldId="281"/>
            <ac:spMk id="491" creationId="{00000000-0000-0000-0000-000000000000}"/>
          </ac:spMkLst>
        </pc:spChg>
        <pc:spChg chg="del">
          <ac:chgData name="Kutac, Martin" userId="0dad45a1-409e-4eab-87d8-ba508a1938ae" providerId="ADAL" clId="{6C02ECA6-1F5E-4A94-BC52-87F25D8F34FF}" dt="2023-03-16T14:56:14.967" v="529" actId="478"/>
          <ac:spMkLst>
            <pc:docMk/>
            <pc:sldMk cId="0" sldId="281"/>
            <ac:spMk id="492" creationId="{00000000-0000-0000-0000-000000000000}"/>
          </ac:spMkLst>
        </pc:spChg>
        <pc:picChg chg="add mod">
          <ac:chgData name="Kutac, Martin" userId="0dad45a1-409e-4eab-87d8-ba508a1938ae" providerId="ADAL" clId="{6C02ECA6-1F5E-4A94-BC52-87F25D8F34FF}" dt="2023-03-16T14:56:26.890" v="531"/>
          <ac:picMkLst>
            <pc:docMk/>
            <pc:sldMk cId="0" sldId="281"/>
            <ac:picMk id="3" creationId="{B0955E04-98B5-E763-F858-75043E6B100B}"/>
          </ac:picMkLst>
        </pc:picChg>
        <pc:picChg chg="add mod">
          <ac:chgData name="Kutac, Martin" userId="0dad45a1-409e-4eab-87d8-ba508a1938ae" providerId="ADAL" clId="{6C02ECA6-1F5E-4A94-BC52-87F25D8F34FF}" dt="2023-03-16T14:56:26.890" v="531"/>
          <ac:picMkLst>
            <pc:docMk/>
            <pc:sldMk cId="0" sldId="281"/>
            <ac:picMk id="4" creationId="{E783F35A-4B2B-797E-CA19-1EAFDDCB58A0}"/>
          </ac:picMkLst>
        </pc:picChg>
      </pc:sldChg>
      <pc:sldChg chg="addSp delSp modSp mod">
        <pc:chgData name="Kutac, Martin" userId="0dad45a1-409e-4eab-87d8-ba508a1938ae" providerId="ADAL" clId="{6C02ECA6-1F5E-4A94-BC52-87F25D8F34FF}" dt="2023-03-16T15:18:56.487" v="792" actId="1076"/>
        <pc:sldMkLst>
          <pc:docMk/>
          <pc:sldMk cId="3186113530" sldId="282"/>
        </pc:sldMkLst>
        <pc:spChg chg="mod">
          <ac:chgData name="Kutac, Martin" userId="0dad45a1-409e-4eab-87d8-ba508a1938ae" providerId="ADAL" clId="{6C02ECA6-1F5E-4A94-BC52-87F25D8F34FF}" dt="2023-03-16T14:57:25.857" v="550" actId="20577"/>
          <ac:spMkLst>
            <pc:docMk/>
            <pc:sldMk cId="3186113530" sldId="282"/>
            <ac:spMk id="473" creationId="{00000000-0000-0000-0000-000000000000}"/>
          </ac:spMkLst>
        </pc:spChg>
        <pc:picChg chg="add mod">
          <ac:chgData name="Kutac, Martin" userId="0dad45a1-409e-4eab-87d8-ba508a1938ae" providerId="ADAL" clId="{6C02ECA6-1F5E-4A94-BC52-87F25D8F34FF}" dt="2023-03-16T15:18:47.375" v="790" actId="1076"/>
          <ac:picMkLst>
            <pc:docMk/>
            <pc:sldMk cId="3186113530" sldId="282"/>
            <ac:picMk id="2" creationId="{5BB4F9E1-9AE4-87C0-8DFD-FDF179A80372}"/>
          </ac:picMkLst>
        </pc:picChg>
        <pc:picChg chg="add mod modCrop">
          <ac:chgData name="Kutac, Martin" userId="0dad45a1-409e-4eab-87d8-ba508a1938ae" providerId="ADAL" clId="{6C02ECA6-1F5E-4A94-BC52-87F25D8F34FF}" dt="2023-03-16T15:14:09.771" v="736" actId="14100"/>
          <ac:picMkLst>
            <pc:docMk/>
            <pc:sldMk cId="3186113530" sldId="282"/>
            <ac:picMk id="3" creationId="{A8D24AD5-A624-C2A9-5EF6-AFB6366A3F14}"/>
          </ac:picMkLst>
        </pc:picChg>
        <pc:picChg chg="add mod">
          <ac:chgData name="Kutac, Martin" userId="0dad45a1-409e-4eab-87d8-ba508a1938ae" providerId="ADAL" clId="{6C02ECA6-1F5E-4A94-BC52-87F25D8F34FF}" dt="2023-03-16T15:18:56.487" v="792" actId="1076"/>
          <ac:picMkLst>
            <pc:docMk/>
            <pc:sldMk cId="3186113530" sldId="282"/>
            <ac:picMk id="4" creationId="{701FF130-61CC-D2CA-69D4-CBC1261E8D50}"/>
          </ac:picMkLst>
        </pc:picChg>
        <pc:picChg chg="add del mod">
          <ac:chgData name="Kutac, Martin" userId="0dad45a1-409e-4eab-87d8-ba508a1938ae" providerId="ADAL" clId="{6C02ECA6-1F5E-4A94-BC52-87F25D8F34FF}" dt="2023-03-16T15:15:03.536" v="739"/>
          <ac:picMkLst>
            <pc:docMk/>
            <pc:sldMk cId="3186113530" sldId="282"/>
            <ac:picMk id="5" creationId="{7E825A5E-880C-E3D3-B801-CACF063B2B75}"/>
          </ac:picMkLst>
        </pc:picChg>
        <pc:picChg chg="add del mod">
          <ac:chgData name="Kutac, Martin" userId="0dad45a1-409e-4eab-87d8-ba508a1938ae" providerId="ADAL" clId="{6C02ECA6-1F5E-4A94-BC52-87F25D8F34FF}" dt="2023-03-16T15:15:57.528" v="753" actId="478"/>
          <ac:picMkLst>
            <pc:docMk/>
            <pc:sldMk cId="3186113530" sldId="282"/>
            <ac:picMk id="6" creationId="{490F8F7E-B529-E7D8-8D12-4A6D17308A1E}"/>
          </ac:picMkLst>
        </pc:picChg>
        <pc:picChg chg="add del mod">
          <ac:chgData name="Kutac, Martin" userId="0dad45a1-409e-4eab-87d8-ba508a1938ae" providerId="ADAL" clId="{6C02ECA6-1F5E-4A94-BC52-87F25D8F34FF}" dt="2023-03-16T15:15:58.548" v="754" actId="478"/>
          <ac:picMkLst>
            <pc:docMk/>
            <pc:sldMk cId="3186113530" sldId="282"/>
            <ac:picMk id="7" creationId="{E588946F-FD01-4E6D-BF88-9A35BF1981EC}"/>
          </ac:picMkLst>
        </pc:picChg>
        <pc:picChg chg="add mod">
          <ac:chgData name="Kutac, Martin" userId="0dad45a1-409e-4eab-87d8-ba508a1938ae" providerId="ADAL" clId="{6C02ECA6-1F5E-4A94-BC52-87F25D8F34FF}" dt="2023-03-16T15:16:29.685" v="781" actId="1036"/>
          <ac:picMkLst>
            <pc:docMk/>
            <pc:sldMk cId="3186113530" sldId="282"/>
            <ac:picMk id="8" creationId="{E3605E4F-2027-42EA-31E7-6EB50C0C1A35}"/>
          </ac:picMkLst>
        </pc:picChg>
        <pc:picChg chg="add del mod">
          <ac:chgData name="Kutac, Martin" userId="0dad45a1-409e-4eab-87d8-ba508a1938ae" providerId="ADAL" clId="{6C02ECA6-1F5E-4A94-BC52-87F25D8F34FF}" dt="2023-03-16T15:16:00.101" v="755" actId="478"/>
          <ac:picMkLst>
            <pc:docMk/>
            <pc:sldMk cId="3186113530" sldId="282"/>
            <ac:picMk id="9" creationId="{91455641-48D5-2116-2007-FCE3AB9BAE4A}"/>
          </ac:picMkLst>
        </pc:picChg>
        <pc:picChg chg="add mod">
          <ac:chgData name="Kutac, Martin" userId="0dad45a1-409e-4eab-87d8-ba508a1938ae" providerId="ADAL" clId="{6C02ECA6-1F5E-4A94-BC52-87F25D8F34FF}" dt="2023-03-16T15:16:29.685" v="781" actId="1036"/>
          <ac:picMkLst>
            <pc:docMk/>
            <pc:sldMk cId="3186113530" sldId="282"/>
            <ac:picMk id="10" creationId="{54E1FE65-5B7D-9386-ED7C-DB0F76D0980A}"/>
          </ac:picMkLst>
        </pc:picChg>
        <pc:picChg chg="add mod">
          <ac:chgData name="Kutac, Martin" userId="0dad45a1-409e-4eab-87d8-ba508a1938ae" providerId="ADAL" clId="{6C02ECA6-1F5E-4A94-BC52-87F25D8F34FF}" dt="2023-03-16T15:16:29.685" v="781" actId="1036"/>
          <ac:picMkLst>
            <pc:docMk/>
            <pc:sldMk cId="3186113530" sldId="282"/>
            <ac:picMk id="11" creationId="{3293E0A2-7BD0-7537-1207-DBF3B35F7125}"/>
          </ac:picMkLst>
        </pc:picChg>
        <pc:picChg chg="add mod">
          <ac:chgData name="Kutac, Martin" userId="0dad45a1-409e-4eab-87d8-ba508a1938ae" providerId="ADAL" clId="{6C02ECA6-1F5E-4A94-BC52-87F25D8F34FF}" dt="2023-03-16T15:16:29.685" v="781" actId="1036"/>
          <ac:picMkLst>
            <pc:docMk/>
            <pc:sldMk cId="3186113530" sldId="282"/>
            <ac:picMk id="12" creationId="{FCAEB5E9-8EF6-3A8B-E24A-D6AA8432E2A2}"/>
          </ac:picMkLst>
        </pc:picChg>
        <pc:picChg chg="add mod">
          <ac:chgData name="Kutac, Martin" userId="0dad45a1-409e-4eab-87d8-ba508a1938ae" providerId="ADAL" clId="{6C02ECA6-1F5E-4A94-BC52-87F25D8F34FF}" dt="2023-03-16T15:17:20.509" v="787" actId="1076"/>
          <ac:picMkLst>
            <pc:docMk/>
            <pc:sldMk cId="3186113530" sldId="282"/>
            <ac:picMk id="13" creationId="{5BE6A395-5BFC-7755-8F33-9EB247E4D901}"/>
          </ac:picMkLst>
        </pc:picChg>
        <pc:picChg chg="add mod">
          <ac:chgData name="Kutac, Martin" userId="0dad45a1-409e-4eab-87d8-ba508a1938ae" providerId="ADAL" clId="{6C02ECA6-1F5E-4A94-BC52-87F25D8F34FF}" dt="2023-03-16T15:17:17.068" v="786" actId="1076"/>
          <ac:picMkLst>
            <pc:docMk/>
            <pc:sldMk cId="3186113530" sldId="282"/>
            <ac:picMk id="14" creationId="{E1528715-14F1-9E58-FCF5-BFDD84B46630}"/>
          </ac:picMkLst>
        </pc:picChg>
        <pc:picChg chg="add mod">
          <ac:chgData name="Kutac, Martin" userId="0dad45a1-409e-4eab-87d8-ba508a1938ae" providerId="ADAL" clId="{6C02ECA6-1F5E-4A94-BC52-87F25D8F34FF}" dt="2023-03-16T15:18:50.969" v="791" actId="1076"/>
          <ac:picMkLst>
            <pc:docMk/>
            <pc:sldMk cId="3186113530" sldId="282"/>
            <ac:picMk id="15" creationId="{F131EA50-848C-F1A7-BD9D-C6DFA714F641}"/>
          </ac:picMkLst>
        </pc:picChg>
      </pc:sldChg>
      <pc:sldChg chg="add del">
        <pc:chgData name="Kutac, Martin" userId="0dad45a1-409e-4eab-87d8-ba508a1938ae" providerId="ADAL" clId="{6C02ECA6-1F5E-4A94-BC52-87F25D8F34FF}" dt="2023-03-16T15:12:28.236" v="726"/>
        <pc:sldMkLst>
          <pc:docMk/>
          <pc:sldMk cId="591054143" sldId="283"/>
        </pc:sldMkLst>
      </pc:sldChg>
      <pc:sldChg chg="del">
        <pc:chgData name="Kutac, Martin" userId="0dad45a1-409e-4eab-87d8-ba508a1938ae" providerId="ADAL" clId="{6C02ECA6-1F5E-4A94-BC52-87F25D8F34FF}" dt="2023-03-16T13:53:48.978" v="31" actId="47"/>
        <pc:sldMkLst>
          <pc:docMk/>
          <pc:sldMk cId="3590684148" sldId="283"/>
        </pc:sldMkLst>
      </pc:sldChg>
      <pc:sldMasterChg chg="addSp modSp mod">
        <pc:chgData name="Kutac, Martin" userId="0dad45a1-409e-4eab-87d8-ba508a1938ae" providerId="ADAL" clId="{6C02ECA6-1F5E-4A94-BC52-87F25D8F34FF}" dt="2023-03-16T14:20:47.496" v="140"/>
        <pc:sldMasterMkLst>
          <pc:docMk/>
          <pc:sldMasterMk cId="0" sldId="2147483659"/>
        </pc:sldMasterMkLst>
        <pc:spChg chg="add mod ord modVis">
          <ac:chgData name="Kutac, Martin" userId="0dad45a1-409e-4eab-87d8-ba508a1938ae" providerId="ADAL" clId="{6C02ECA6-1F5E-4A94-BC52-87F25D8F34FF}" dt="2023-03-16T14:20:47.496" v="140"/>
          <ac:spMkLst>
            <pc:docMk/>
            <pc:sldMasterMk cId="0" sldId="2147483659"/>
            <ac:spMk id="2" creationId="{59652F4D-EE1A-67A6-1F31-24EEC9902E23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1e8ec970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111e8ec970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11e8ec970f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111e8ec970f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1e8ec970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111e8ec970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" name="MSIPCMContentMarking" descr="{&quot;HashCode&quot;:1754826867,&quot;Placement&quot;:&quot;Header&quot;,&quot;Top&quot;:0.0,&quot;Left&quot;:510.160858,&quot;SlideWidth&quot;:720,&quot;SlideHeight&quot;:405}">
            <a:extLst>
              <a:ext uri="{FF2B5EF4-FFF2-40B4-BE49-F238E27FC236}">
                <a16:creationId xmlns:a16="http://schemas.microsoft.com/office/drawing/2014/main" id="{59652F4D-EE1A-67A6-1F31-24EEC9902E23}"/>
              </a:ext>
            </a:extLst>
          </p:cNvPr>
          <p:cNvSpPr txBox="1"/>
          <p:nvPr userDrawn="1"/>
        </p:nvSpPr>
        <p:spPr>
          <a:xfrm>
            <a:off x="6479043" y="0"/>
            <a:ext cx="266495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37373"/>
                </a:solidFill>
                <a:latin typeface="Arial" panose="020B0604020202020204" pitchFamily="34" charset="0"/>
              </a:rPr>
              <a:t>Copyright Protection: Confidential - ISO 16016</a:t>
            </a:r>
            <a:endParaRPr lang="cs-CZ" sz="900">
              <a:solidFill>
                <a:srgbClr val="737373"/>
              </a:solidFill>
              <a:latin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/>
          <p:nvPr/>
        </p:nvSpPr>
        <p:spPr>
          <a:xfrm>
            <a:off x="360000" y="2571750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Introd</a:t>
            </a:r>
            <a:r>
              <a:rPr lang="cs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uction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67" name="Google Shape;467;p37"/>
          <p:cNvGrpSpPr/>
          <p:nvPr/>
        </p:nvGrpSpPr>
        <p:grpSpPr>
          <a:xfrm>
            <a:off x="387275" y="2628579"/>
            <a:ext cx="196370" cy="281924"/>
            <a:chOff x="1188522" y="477150"/>
            <a:chExt cx="3203428" cy="4606602"/>
          </a:xfrm>
        </p:grpSpPr>
        <p:sp>
          <p:nvSpPr>
            <p:cNvPr id="468" name="Google Shape;468;p37"/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69" name="Google Shape;469;p37"/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70" name="Google Shape;470;p37"/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472" name="Google Shape;472;p37"/>
          <p:cNvSpPr txBox="1"/>
          <p:nvPr/>
        </p:nvSpPr>
        <p:spPr>
          <a:xfrm>
            <a:off x="434700" y="2918458"/>
            <a:ext cx="83493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Museo"/>
                <a:ea typeface="Inter" panose="020B0604020202020204" charset="0"/>
              </a:rPr>
              <a:t>HELLA enjoys a uniquely favorable technical position, since both the lighting and electronics segments are combined under one roof.</a:t>
            </a: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Museo"/>
                <a:ea typeface="Inter" panose="020B0604020202020204" charset="0"/>
              </a:rPr>
              <a:t>HELLA is a technological leader, and has been responsible for launching many innovative series products, such as the first full LED headlamp or the world’s first headlamp with glare-free high beam. </a:t>
            </a:r>
            <a:endParaRPr lang="cs-CZ" b="0" i="0">
              <a:solidFill>
                <a:srgbClr val="333333"/>
              </a:solidFill>
              <a:effectLst/>
              <a:latin typeface="Museo"/>
              <a:ea typeface="Inter" panose="020B0604020202020204" charset="0"/>
            </a:endParaRP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Museo"/>
                <a:ea typeface="Inter" panose="020B0604020202020204" charset="0"/>
              </a:rPr>
              <a:t>Light is essential to both seeing and being seen. Since vehicle lighting is so important to the safety of everyone on the road, HELLA develops innovative lighting systems that offer a high level of driving comfort while also providing optimum illumination of the road ahead.</a:t>
            </a:r>
          </a:p>
        </p:txBody>
      </p:sp>
      <p:sp>
        <p:nvSpPr>
          <p:cNvPr id="473" name="Google Shape;473;p37"/>
          <p:cNvSpPr txBox="1"/>
          <p:nvPr/>
        </p:nvSpPr>
        <p:spPr>
          <a:xfrm>
            <a:off x="359999" y="360000"/>
            <a:ext cx="8141063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Hella Autotechnik Nova s.r.o.                           </a:t>
            </a:r>
            <a:r>
              <a:rPr lang="cs-CZ" sz="200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                    </a:t>
            </a:r>
            <a:endParaRPr lang="cs-CZ" sz="1600" dirty="0">
              <a:solidFill>
                <a:schemeClr val="dk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r>
              <a:rPr lang="cs-CZ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</a:rPr>
              <a:t>www.</a:t>
            </a:r>
            <a:r>
              <a:rPr lang="en-US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</a:rPr>
              <a:t>hella.cz</a:t>
            </a:r>
            <a:endParaRPr lang="cs-CZ"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Martin Kut</a:t>
            </a:r>
            <a:r>
              <a:rPr lang="cs-CZ"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áč</a:t>
            </a:r>
            <a:endParaRPr lang="cs-CZ" sz="20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Head of Development – Lighting Technology</a:t>
            </a:r>
            <a:endParaRPr lang="cs-CZ" sz="1800" dirty="0">
              <a:solidFill>
                <a:schemeClr val="dk1"/>
              </a:solidFill>
              <a:latin typeface="Calibri" panose="020F0502020204030204" pitchFamily="34" charset="0"/>
              <a:ea typeface="Inter"/>
              <a:cs typeface="Calibri" panose="020F0502020204030204" pitchFamily="34" charset="0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</a:rPr>
              <a:t>martin.kutac@forvia.com</a:t>
            </a:r>
            <a:endParaRPr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775D8E-9F2B-6DCE-7D59-208EAC3DA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405" y="452918"/>
            <a:ext cx="1099284" cy="13682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86B9209-D1C0-1363-7FC5-A54177D1C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70" y="360000"/>
            <a:ext cx="1793045" cy="8397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8"/>
          <p:cNvSpPr txBox="1"/>
          <p:nvPr/>
        </p:nvSpPr>
        <p:spPr>
          <a:xfrm>
            <a:off x="360000" y="2571750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offer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79" name="Google Shape;479;p38"/>
          <p:cNvGrpSpPr/>
          <p:nvPr/>
        </p:nvGrpSpPr>
        <p:grpSpPr>
          <a:xfrm>
            <a:off x="387275" y="2628579"/>
            <a:ext cx="196370" cy="281924"/>
            <a:chOff x="1188522" y="477150"/>
            <a:chExt cx="3203428" cy="4606602"/>
          </a:xfrm>
        </p:grpSpPr>
        <p:sp>
          <p:nvSpPr>
            <p:cNvPr id="480" name="Google Shape;480;p38"/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2" name="Google Shape;482;p38"/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484" name="Google Shape;484;p38"/>
          <p:cNvSpPr txBox="1"/>
          <p:nvPr/>
        </p:nvSpPr>
        <p:spPr>
          <a:xfrm>
            <a:off x="4932000" y="2571750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</a:t>
            </a:r>
            <a:r>
              <a:rPr lang="cs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are looking for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85" name="Google Shape;485;p38"/>
          <p:cNvGrpSpPr/>
          <p:nvPr/>
        </p:nvGrpSpPr>
        <p:grpSpPr>
          <a:xfrm>
            <a:off x="4959275" y="2628579"/>
            <a:ext cx="196370" cy="281924"/>
            <a:chOff x="1188522" y="477150"/>
            <a:chExt cx="3203428" cy="4606602"/>
          </a:xfrm>
        </p:grpSpPr>
        <p:sp>
          <p:nvSpPr>
            <p:cNvPr id="486" name="Google Shape;486;p38"/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8" name="Google Shape;488;p38"/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490" name="Google Shape;490;p38"/>
          <p:cNvSpPr txBox="1"/>
          <p:nvPr/>
        </p:nvSpPr>
        <p:spPr>
          <a:xfrm>
            <a:off x="434750" y="2945150"/>
            <a:ext cx="38520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i="0">
                <a:solidFill>
                  <a:srgbClr val="333333"/>
                </a:solidFill>
                <a:effectLst/>
                <a:latin typeface="Museo"/>
              </a:rPr>
              <a:t>Main areas of research and development</a:t>
            </a:r>
            <a:r>
              <a:rPr lang="cs-CZ" b="1">
                <a:solidFill>
                  <a:srgbClr val="333333"/>
                </a:solidFill>
                <a:latin typeface="Museo"/>
              </a:rPr>
              <a:t>:</a:t>
            </a:r>
          </a:p>
          <a:p>
            <a:pPr algn="l"/>
            <a:endParaRPr lang="en-US" b="0" i="0">
              <a:solidFill>
                <a:srgbClr val="333333"/>
              </a:solidFill>
              <a:effectLst/>
              <a:latin typeface="Muse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33333"/>
                </a:solidFill>
                <a:effectLst/>
                <a:latin typeface="Museo"/>
              </a:rPr>
              <a:t>Image processing, Quality control automatization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33333"/>
                </a:solidFill>
                <a:effectLst/>
                <a:latin typeface="Museo"/>
              </a:rPr>
              <a:t>Optical systems improved in term of effectivity and size reduction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33333"/>
                </a:solidFill>
                <a:effectLst/>
                <a:latin typeface="Museo"/>
              </a:rPr>
              <a:t>Innovative light 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33333"/>
                </a:solidFill>
                <a:effectLst/>
                <a:latin typeface="Museo"/>
              </a:rPr>
              <a:t>Electronic control units</a:t>
            </a:r>
          </a:p>
        </p:txBody>
      </p:sp>
      <p:sp>
        <p:nvSpPr>
          <p:cNvPr id="491" name="Google Shape;491;p38"/>
          <p:cNvSpPr txBox="1"/>
          <p:nvPr/>
        </p:nvSpPr>
        <p:spPr>
          <a:xfrm>
            <a:off x="4932000" y="2945150"/>
            <a:ext cx="3852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cs-CZ" sz="1400">
                <a:solidFill>
                  <a:schemeClr val="dk1"/>
                </a:solidFill>
                <a:latin typeface="Museo"/>
                <a:ea typeface="Inter"/>
              </a:rPr>
              <a:t>Partners in all area of our R</a:t>
            </a:r>
            <a:r>
              <a:rPr lang="en-US" sz="1400">
                <a:solidFill>
                  <a:schemeClr val="dk1"/>
                </a:solidFill>
                <a:latin typeface="Museo"/>
                <a:ea typeface="Inter"/>
              </a:rPr>
              <a:t>&amp;D activities</a:t>
            </a:r>
          </a:p>
          <a:p>
            <a:pPr algn="l"/>
            <a:endParaRPr lang="en-US" dirty="0">
              <a:solidFill>
                <a:schemeClr val="dk1"/>
              </a:solidFill>
              <a:latin typeface="Museo"/>
              <a:ea typeface="Inte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Museo"/>
                <a:ea typeface="Inter"/>
              </a:rPr>
              <a:t>Suppliers</a:t>
            </a:r>
            <a:endParaRPr lang="en-US" dirty="0">
              <a:solidFill>
                <a:schemeClr val="dk1"/>
              </a:solidFill>
              <a:latin typeface="Museo"/>
              <a:ea typeface="Inte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Museo"/>
                <a:ea typeface="Inter"/>
              </a:rPr>
              <a:t>Technology institutes</a:t>
            </a:r>
            <a:endParaRPr lang="en-US" dirty="0">
              <a:solidFill>
                <a:schemeClr val="dk1"/>
              </a:solidFill>
              <a:latin typeface="Museo"/>
              <a:ea typeface="Inte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Museo"/>
                <a:ea typeface="Inter"/>
              </a:rPr>
              <a:t>Universitie</a:t>
            </a:r>
            <a:r>
              <a:rPr lang="en-US" dirty="0">
                <a:solidFill>
                  <a:schemeClr val="dk1"/>
                </a:solidFill>
                <a:latin typeface="Museo"/>
                <a:ea typeface="Inter"/>
              </a:rPr>
              <a:t>s</a:t>
            </a:r>
            <a:endParaRPr lang="en-US">
              <a:solidFill>
                <a:schemeClr val="dk1"/>
              </a:solidFill>
              <a:latin typeface="Museo"/>
              <a:ea typeface="Inter"/>
            </a:endParaRPr>
          </a:p>
        </p:txBody>
      </p:sp>
      <p:sp>
        <p:nvSpPr>
          <p:cNvPr id="2" name="Google Shape;473;p37">
            <a:extLst>
              <a:ext uri="{FF2B5EF4-FFF2-40B4-BE49-F238E27FC236}">
                <a16:creationId xmlns:a16="http://schemas.microsoft.com/office/drawing/2014/main" id="{B204FAEA-4FD9-390E-15CF-B7D2D5F09F21}"/>
              </a:ext>
            </a:extLst>
          </p:cNvPr>
          <p:cNvSpPr txBox="1"/>
          <p:nvPr/>
        </p:nvSpPr>
        <p:spPr>
          <a:xfrm>
            <a:off x="359999" y="360000"/>
            <a:ext cx="8141063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Hella Autotechnik Nova s.r.o.                           </a:t>
            </a:r>
            <a:r>
              <a:rPr lang="cs-CZ" sz="200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                    </a:t>
            </a:r>
            <a:endParaRPr lang="cs-CZ" sz="1600" dirty="0">
              <a:solidFill>
                <a:schemeClr val="dk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r>
              <a:rPr lang="cs-CZ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</a:rPr>
              <a:t>www.</a:t>
            </a:r>
            <a:r>
              <a:rPr lang="en-US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</a:rPr>
              <a:t>hella.cz</a:t>
            </a:r>
            <a:endParaRPr lang="cs-CZ"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Martin Kut</a:t>
            </a:r>
            <a:r>
              <a:rPr lang="cs-CZ"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áč</a:t>
            </a:r>
            <a:endParaRPr lang="cs-CZ" sz="20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Head of Development – Lighting Technology</a:t>
            </a:r>
            <a:endParaRPr lang="cs-CZ" sz="1800" dirty="0">
              <a:solidFill>
                <a:schemeClr val="dk1"/>
              </a:solidFill>
              <a:latin typeface="Calibri" panose="020F0502020204030204" pitchFamily="34" charset="0"/>
              <a:ea typeface="Inter"/>
              <a:cs typeface="Calibri" panose="020F0502020204030204" pitchFamily="34" charset="0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</a:rPr>
              <a:t>martin.kutac@forvia.com</a:t>
            </a:r>
            <a:endParaRPr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955E04-98B5-E763-F858-75043E6B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405" y="452918"/>
            <a:ext cx="1099284" cy="136825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783F35A-4B2B-797E-CA19-1EAFDDCB5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70" y="360000"/>
            <a:ext cx="1793045" cy="8397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/>
          <p:nvPr/>
        </p:nvSpPr>
        <p:spPr>
          <a:xfrm>
            <a:off x="360000" y="928688"/>
            <a:ext cx="8505394" cy="380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Pictures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2" name="Google Shape;472;p37"/>
          <p:cNvSpPr txBox="1"/>
          <p:nvPr/>
        </p:nvSpPr>
        <p:spPr>
          <a:xfrm>
            <a:off x="434750" y="2945150"/>
            <a:ext cx="83493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3" name="Google Shape;473;p37"/>
          <p:cNvSpPr txBox="1"/>
          <p:nvPr/>
        </p:nvSpPr>
        <p:spPr>
          <a:xfrm>
            <a:off x="387275" y="293403"/>
            <a:ext cx="8141063" cy="103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Hella Autotechnik Nova s.r.o.                           </a:t>
            </a:r>
            <a:r>
              <a:rPr lang="cs-CZ" sz="160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                    </a:t>
            </a:r>
            <a:endParaRPr lang="cs-CZ" sz="1200">
              <a:solidFill>
                <a:schemeClr val="dk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B4F9E1-9AE4-87C0-8DFD-FDF179A8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83" y="191724"/>
            <a:ext cx="1793045" cy="83975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8D24AD5-A624-C2A9-5EF6-AFB6366A3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2" t="9062" r="31296" b="47169"/>
          <a:stretch/>
        </p:blipFill>
        <p:spPr>
          <a:xfrm>
            <a:off x="801666" y="1370131"/>
            <a:ext cx="4185494" cy="119149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01FF130-61CC-D2CA-69D4-CBC1261E8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015" y="1752579"/>
            <a:ext cx="3395911" cy="1191490"/>
          </a:xfrm>
          <a:prstGeom prst="rect">
            <a:avLst/>
          </a:prstGeom>
        </p:spPr>
      </p:pic>
      <p:pic>
        <p:nvPicPr>
          <p:cNvPr id="8" name="Obrázok 3">
            <a:extLst>
              <a:ext uri="{FF2B5EF4-FFF2-40B4-BE49-F238E27FC236}">
                <a16:creationId xmlns:a16="http://schemas.microsoft.com/office/drawing/2014/main" id="{E3605E4F-2027-42EA-31E7-6EB50C0C1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638" y="3869034"/>
            <a:ext cx="1443080" cy="1082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7">
            <a:extLst>
              <a:ext uri="{FF2B5EF4-FFF2-40B4-BE49-F238E27FC236}">
                <a16:creationId xmlns:a16="http://schemas.microsoft.com/office/drawing/2014/main" id="{54E1FE65-5B7D-9386-ED7C-DB0F76D0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8" y="2718052"/>
            <a:ext cx="879535" cy="99810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293E0A2-7BD0-7537-1207-DBF3B35F7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145" y="2693137"/>
            <a:ext cx="1703517" cy="1135679"/>
          </a:xfrm>
          <a:prstGeom prst="rect">
            <a:avLst/>
          </a:prstGeom>
          <a:effectLst/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CAEB5E9-8EF6-3A8B-E24A-D6AA8432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5606" y="3995470"/>
            <a:ext cx="1282056" cy="961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BE6A395-5BFC-7755-8F33-9EB247E4D9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1283" y="3395360"/>
            <a:ext cx="2027967" cy="151434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1528715-14F1-9E58-FCF5-BFDD84B466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4766" y="3395360"/>
            <a:ext cx="2122667" cy="1525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131EA50-848C-F1A7-BD9D-C6DFA714F6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5953" y="26636"/>
            <a:ext cx="2702680" cy="14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35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223</Words>
  <Application>Microsoft Office PowerPoint</Application>
  <PresentationFormat>Předvádění na obrazovce (16:9)</PresentationFormat>
  <Paragraphs>31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Inter</vt:lpstr>
      <vt:lpstr>Inter ExtraBold</vt:lpstr>
      <vt:lpstr>Museo</vt:lpstr>
      <vt:lpstr>Calibri</vt:lpstr>
      <vt:lpstr>Arial</vt:lpstr>
      <vt:lpstr>Simple Light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Přikryl;i</dc:creator>
  <cp:lastModifiedBy>Kutac, Martin</cp:lastModifiedBy>
  <cp:revision>3</cp:revision>
  <dcterms:modified xsi:type="dcterms:W3CDTF">2023-03-16T15:19:02Z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98f2b1-fe06-4489-9b90-7e2c0fb6f14e_Enabled">
    <vt:lpwstr>true</vt:lpwstr>
  </property>
  <property fmtid="{D5CDD505-2E9C-101B-9397-08002B2CF9AE}" pid="3" name="MSIP_Label_4698f2b1-fe06-4489-9b90-7e2c0fb6f14e_SetDate">
    <vt:lpwstr>2023-03-16T14:20:47Z</vt:lpwstr>
  </property>
  <property fmtid="{D5CDD505-2E9C-101B-9397-08002B2CF9AE}" pid="4" name="MSIP_Label_4698f2b1-fe06-4489-9b90-7e2c0fb6f14e_Method">
    <vt:lpwstr>Privileged</vt:lpwstr>
  </property>
  <property fmtid="{D5CDD505-2E9C-101B-9397-08002B2CF9AE}" pid="5" name="MSIP_Label_4698f2b1-fe06-4489-9b90-7e2c0fb6f14e_Name">
    <vt:lpwstr>4698f2b1-fe06-4489-9b90-7e2c0fb6f14e</vt:lpwstr>
  </property>
  <property fmtid="{D5CDD505-2E9C-101B-9397-08002B2CF9AE}" pid="6" name="MSIP_Label_4698f2b1-fe06-4489-9b90-7e2c0fb6f14e_SiteId">
    <vt:lpwstr>2d5eb7e2-d3ee-4bf5-bc62-79d5ae9cd9e1</vt:lpwstr>
  </property>
  <property fmtid="{D5CDD505-2E9C-101B-9397-08002B2CF9AE}" pid="7" name="MSIP_Label_4698f2b1-fe06-4489-9b90-7e2c0fb6f14e_ActionId">
    <vt:lpwstr>c5529b76-52c6-4884-bef4-cf0a70479e21</vt:lpwstr>
  </property>
  <property fmtid="{D5CDD505-2E9C-101B-9397-08002B2CF9AE}" pid="8" name="MSIP_Label_4698f2b1-fe06-4489-9b90-7e2c0fb6f14e_ContentBits">
    <vt:lpwstr>1</vt:lpwstr>
  </property>
</Properties>
</file>