
<file path=[Content_Types].xml><?xml version="1.0" encoding="utf-8"?>
<Types xmlns="http://schemas.openxmlformats.org/package/2006/content-types">
  <Default Extension="fntdata" ContentType="application/x-fontdata"/>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83" r:id="rId4"/>
  </p:sldIdLst>
  <p:sldSz cx="9144000" cy="5143500" type="screen16x9"/>
  <p:notesSz cx="6858000" cy="9144000"/>
  <p:embeddedFontLst>
    <p:embeddedFont>
      <p:font typeface="Calibri" panose="020F0502020204030204" pitchFamily="34" charset="0"/>
      <p:regular r:id="rId6"/>
      <p:bold r:id="rId7"/>
      <p:italic r:id="rId8"/>
      <p:boldItalic r:id="rId9"/>
    </p:embeddedFont>
    <p:embeddedFont>
      <p:font typeface="Inter" panose="020B0604020202020204" charset="0"/>
      <p:regular r:id="rId10"/>
      <p:bold r:id="rId11"/>
    </p:embeddedFont>
    <p:embeddedFont>
      <p:font typeface="Inter ExtraBold" panose="020B0604020202020204" charset="0"/>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35">
          <p15:clr>
            <a:srgbClr val="A4A3A4"/>
          </p15:clr>
        </p15:guide>
        <p15:guide id="2" pos="5533">
          <p15:clr>
            <a:srgbClr val="A4A3A4"/>
          </p15:clr>
        </p15:guide>
        <p15:guide id="3" orient="horz" pos="22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0C9E2-0220-4C89-8BAE-AD73D6E8CD35}" v="8" dt="2023-03-21T08:28:32.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02" y="72"/>
      </p:cViewPr>
      <p:guideLst>
        <p:guide orient="horz" pos="1435"/>
        <p:guide pos="5533"/>
        <p:guide orient="horz" pos="2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jtěch Sanetrník" userId="6abc3197-df74-4b0d-a616-3da4f1133013" providerId="ADAL" clId="{D120C9E2-0220-4C89-8BAE-AD73D6E8CD35}"/>
    <pc:docChg chg="undo custSel delSld modSld">
      <pc:chgData name="Vojtěch Sanetrník" userId="6abc3197-df74-4b0d-a616-3da4f1133013" providerId="ADAL" clId="{D120C9E2-0220-4C89-8BAE-AD73D6E8CD35}" dt="2023-03-21T08:29:47.206" v="772" actId="47"/>
      <pc:docMkLst>
        <pc:docMk/>
      </pc:docMkLst>
      <pc:sldChg chg="addSp delSp modSp mod">
        <pc:chgData name="Vojtěch Sanetrník" userId="6abc3197-df74-4b0d-a616-3da4f1133013" providerId="ADAL" clId="{D120C9E2-0220-4C89-8BAE-AD73D6E8CD35}" dt="2023-03-21T08:12:02.960" v="375"/>
        <pc:sldMkLst>
          <pc:docMk/>
          <pc:sldMk cId="0" sldId="256"/>
        </pc:sldMkLst>
        <pc:spChg chg="del">
          <ac:chgData name="Vojtěch Sanetrník" userId="6abc3197-df74-4b0d-a616-3da4f1133013" providerId="ADAL" clId="{D120C9E2-0220-4C89-8BAE-AD73D6E8CD35}" dt="2023-03-21T07:47:42.070" v="22" actId="478"/>
          <ac:spMkLst>
            <pc:docMk/>
            <pc:sldMk cId="0" sldId="256"/>
            <ac:spMk id="3" creationId="{3C390E71-CFB5-9E1F-E36C-A28E7ACE4849}"/>
          </ac:spMkLst>
        </pc:spChg>
        <pc:spChg chg="mod">
          <ac:chgData name="Vojtěch Sanetrník" userId="6abc3197-df74-4b0d-a616-3da4f1133013" providerId="ADAL" clId="{D120C9E2-0220-4C89-8BAE-AD73D6E8CD35}" dt="2023-03-21T08:10:03.129" v="297" actId="20577"/>
          <ac:spMkLst>
            <pc:docMk/>
            <pc:sldMk cId="0" sldId="256"/>
            <ac:spMk id="60" creationId="{00000000-0000-0000-0000-000000000000}"/>
          </ac:spMkLst>
        </pc:spChg>
        <pc:spChg chg="mod">
          <ac:chgData name="Vojtěch Sanetrník" userId="6abc3197-df74-4b0d-a616-3da4f1133013" providerId="ADAL" clId="{D120C9E2-0220-4C89-8BAE-AD73D6E8CD35}" dt="2023-03-21T07:50:05.058" v="122" actId="20577"/>
          <ac:spMkLst>
            <pc:docMk/>
            <pc:sldMk cId="0" sldId="256"/>
            <ac:spMk id="61" creationId="{00000000-0000-0000-0000-000000000000}"/>
          </ac:spMkLst>
        </pc:spChg>
        <pc:picChg chg="del">
          <ac:chgData name="Vojtěch Sanetrník" userId="6abc3197-df74-4b0d-a616-3da4f1133013" providerId="ADAL" clId="{D120C9E2-0220-4C89-8BAE-AD73D6E8CD35}" dt="2023-03-21T07:51:19.642" v="131" actId="478"/>
          <ac:picMkLst>
            <pc:docMk/>
            <pc:sldMk cId="0" sldId="256"/>
            <ac:picMk id="2" creationId="{A6BABFC8-9B2E-4C62-81DB-9585764B400C}"/>
          </ac:picMkLst>
        </pc:picChg>
        <pc:picChg chg="add del mod modCrop">
          <ac:chgData name="Vojtěch Sanetrník" userId="6abc3197-df74-4b0d-a616-3da4f1133013" providerId="ADAL" clId="{D120C9E2-0220-4C89-8BAE-AD73D6E8CD35}" dt="2023-03-21T08:12:00.404" v="373" actId="478"/>
          <ac:picMkLst>
            <pc:docMk/>
            <pc:sldMk cId="0" sldId="256"/>
            <ac:picMk id="5" creationId="{0B9A2547-3B84-5DF3-862F-1EC020461889}"/>
          </ac:picMkLst>
        </pc:picChg>
        <pc:picChg chg="add del mod modCrop">
          <ac:chgData name="Vojtěch Sanetrník" userId="6abc3197-df74-4b0d-a616-3da4f1133013" providerId="ADAL" clId="{D120C9E2-0220-4C89-8BAE-AD73D6E8CD35}" dt="2023-03-21T08:12:02.003" v="374" actId="478"/>
          <ac:picMkLst>
            <pc:docMk/>
            <pc:sldMk cId="0" sldId="256"/>
            <ac:picMk id="7" creationId="{B44A4822-5926-1F94-4E01-30A9424026A3}"/>
          </ac:picMkLst>
        </pc:picChg>
        <pc:picChg chg="add mod">
          <ac:chgData name="Vojtěch Sanetrník" userId="6abc3197-df74-4b0d-a616-3da4f1133013" providerId="ADAL" clId="{D120C9E2-0220-4C89-8BAE-AD73D6E8CD35}" dt="2023-03-21T08:12:02.960" v="375"/>
          <ac:picMkLst>
            <pc:docMk/>
            <pc:sldMk cId="0" sldId="256"/>
            <ac:picMk id="8" creationId="{028EF2C5-1507-EE28-C622-E777CF0CC7C3}"/>
          </ac:picMkLst>
        </pc:picChg>
        <pc:picChg chg="add mod">
          <ac:chgData name="Vojtěch Sanetrník" userId="6abc3197-df74-4b0d-a616-3da4f1133013" providerId="ADAL" clId="{D120C9E2-0220-4C89-8BAE-AD73D6E8CD35}" dt="2023-03-21T08:12:02.960" v="375"/>
          <ac:picMkLst>
            <pc:docMk/>
            <pc:sldMk cId="0" sldId="256"/>
            <ac:picMk id="9" creationId="{CFE6CE10-3186-DD41-65A3-11F96F1D3479}"/>
          </ac:picMkLst>
        </pc:picChg>
        <pc:picChg chg="del mod">
          <ac:chgData name="Vojtěch Sanetrník" userId="6abc3197-df74-4b0d-a616-3da4f1133013" providerId="ADAL" clId="{D120C9E2-0220-4C89-8BAE-AD73D6E8CD35}" dt="2023-03-21T07:48:04.510" v="26" actId="478"/>
          <ac:picMkLst>
            <pc:docMk/>
            <pc:sldMk cId="0" sldId="256"/>
            <ac:picMk id="63" creationId="{00000000-0000-0000-0000-000000000000}"/>
          </ac:picMkLst>
        </pc:picChg>
      </pc:sldChg>
      <pc:sldChg chg="addSp delSp modSp mod">
        <pc:chgData name="Vojtěch Sanetrník" userId="6abc3197-df74-4b0d-a616-3da4f1133013" providerId="ADAL" clId="{D120C9E2-0220-4C89-8BAE-AD73D6E8CD35}" dt="2023-03-21T08:18:30.788" v="686" actId="20577"/>
        <pc:sldMkLst>
          <pc:docMk/>
          <pc:sldMk cId="0" sldId="257"/>
        </pc:sldMkLst>
        <pc:spChg chg="mod">
          <ac:chgData name="Vojtěch Sanetrník" userId="6abc3197-df74-4b0d-a616-3da4f1133013" providerId="ADAL" clId="{D120C9E2-0220-4C89-8BAE-AD73D6E8CD35}" dt="2023-03-21T08:11:37.103" v="368" actId="1036"/>
          <ac:spMkLst>
            <pc:docMk/>
            <pc:sldMk cId="0" sldId="257"/>
            <ac:spMk id="68" creationId="{00000000-0000-0000-0000-000000000000}"/>
          </ac:spMkLst>
        </pc:spChg>
        <pc:spChg chg="mod">
          <ac:chgData name="Vojtěch Sanetrník" userId="6abc3197-df74-4b0d-a616-3da4f1133013" providerId="ADAL" clId="{D120C9E2-0220-4C89-8BAE-AD73D6E8CD35}" dt="2023-03-21T08:11:37.103" v="368" actId="1036"/>
          <ac:spMkLst>
            <pc:docMk/>
            <pc:sldMk cId="0" sldId="257"/>
            <ac:spMk id="74" creationId="{00000000-0000-0000-0000-000000000000}"/>
          </ac:spMkLst>
        </pc:spChg>
        <pc:spChg chg="mod">
          <ac:chgData name="Vojtěch Sanetrník" userId="6abc3197-df74-4b0d-a616-3da4f1133013" providerId="ADAL" clId="{D120C9E2-0220-4C89-8BAE-AD73D6E8CD35}" dt="2023-03-21T08:18:30.788" v="686" actId="20577"/>
          <ac:spMkLst>
            <pc:docMk/>
            <pc:sldMk cId="0" sldId="257"/>
            <ac:spMk id="80" creationId="{00000000-0000-0000-0000-000000000000}"/>
          </ac:spMkLst>
        </pc:spChg>
        <pc:spChg chg="mod">
          <ac:chgData name="Vojtěch Sanetrník" userId="6abc3197-df74-4b0d-a616-3da4f1133013" providerId="ADAL" clId="{D120C9E2-0220-4C89-8BAE-AD73D6E8CD35}" dt="2023-03-21T08:11:37.367" v="369" actId="1036"/>
          <ac:spMkLst>
            <pc:docMk/>
            <pc:sldMk cId="0" sldId="257"/>
            <ac:spMk id="81" creationId="{00000000-0000-0000-0000-000000000000}"/>
          </ac:spMkLst>
        </pc:spChg>
        <pc:spChg chg="mod">
          <ac:chgData name="Vojtěch Sanetrník" userId="6abc3197-df74-4b0d-a616-3da4f1133013" providerId="ADAL" clId="{D120C9E2-0220-4C89-8BAE-AD73D6E8CD35}" dt="2023-03-21T08:00:02.425" v="288" actId="20577"/>
          <ac:spMkLst>
            <pc:docMk/>
            <pc:sldMk cId="0" sldId="257"/>
            <ac:spMk id="82" creationId="{00000000-0000-0000-0000-000000000000}"/>
          </ac:spMkLst>
        </pc:spChg>
        <pc:picChg chg="del">
          <ac:chgData name="Vojtěch Sanetrník" userId="6abc3197-df74-4b0d-a616-3da4f1133013" providerId="ADAL" clId="{D120C9E2-0220-4C89-8BAE-AD73D6E8CD35}" dt="2023-03-21T08:10:26.752" v="300" actId="478"/>
          <ac:picMkLst>
            <pc:docMk/>
            <pc:sldMk cId="0" sldId="257"/>
            <ac:picMk id="2" creationId="{7D61F962-A959-EFD0-7BE1-B3BB5BBC1B18}"/>
          </ac:picMkLst>
        </pc:picChg>
        <pc:picChg chg="del">
          <ac:chgData name="Vojtěch Sanetrník" userId="6abc3197-df74-4b0d-a616-3da4f1133013" providerId="ADAL" clId="{D120C9E2-0220-4C89-8BAE-AD73D6E8CD35}" dt="2023-03-21T08:10:23.765" v="299" actId="478"/>
          <ac:picMkLst>
            <pc:docMk/>
            <pc:sldMk cId="0" sldId="257"/>
            <ac:picMk id="3" creationId="{17FDDE38-9BD7-E528-524C-2E2C9B9B1894}"/>
          </ac:picMkLst>
        </pc:picChg>
        <pc:picChg chg="add mod">
          <ac:chgData name="Vojtěch Sanetrník" userId="6abc3197-df74-4b0d-a616-3da4f1133013" providerId="ADAL" clId="{D120C9E2-0220-4C89-8BAE-AD73D6E8CD35}" dt="2023-03-21T08:10:17.255" v="298"/>
          <ac:picMkLst>
            <pc:docMk/>
            <pc:sldMk cId="0" sldId="257"/>
            <ac:picMk id="4" creationId="{C231BC52-58BD-485B-926D-BCDD7EDDAB5C}"/>
          </ac:picMkLst>
        </pc:picChg>
        <pc:picChg chg="add mod">
          <ac:chgData name="Vojtěch Sanetrník" userId="6abc3197-df74-4b0d-a616-3da4f1133013" providerId="ADAL" clId="{D120C9E2-0220-4C89-8BAE-AD73D6E8CD35}" dt="2023-03-21T08:11:54.929" v="372" actId="1076"/>
          <ac:picMkLst>
            <pc:docMk/>
            <pc:sldMk cId="0" sldId="257"/>
            <ac:picMk id="5" creationId="{7CE51C05-4553-4262-F0A8-A588B1F5E4D2}"/>
          </ac:picMkLst>
        </pc:picChg>
      </pc:sldChg>
      <pc:sldChg chg="del">
        <pc:chgData name="Vojtěch Sanetrník" userId="6abc3197-df74-4b0d-a616-3da4f1133013" providerId="ADAL" clId="{D120C9E2-0220-4C89-8BAE-AD73D6E8CD35}" dt="2023-03-21T08:29:45.763" v="770" actId="47"/>
        <pc:sldMkLst>
          <pc:docMk/>
          <pc:sldMk cId="0" sldId="280"/>
        </pc:sldMkLst>
      </pc:sldChg>
      <pc:sldChg chg="del">
        <pc:chgData name="Vojtěch Sanetrník" userId="6abc3197-df74-4b0d-a616-3da4f1133013" providerId="ADAL" clId="{D120C9E2-0220-4C89-8BAE-AD73D6E8CD35}" dt="2023-03-21T08:29:46.655" v="771" actId="47"/>
        <pc:sldMkLst>
          <pc:docMk/>
          <pc:sldMk cId="0" sldId="281"/>
        </pc:sldMkLst>
      </pc:sldChg>
      <pc:sldChg chg="del">
        <pc:chgData name="Vojtěch Sanetrník" userId="6abc3197-df74-4b0d-a616-3da4f1133013" providerId="ADAL" clId="{D120C9E2-0220-4C89-8BAE-AD73D6E8CD35}" dt="2023-03-21T08:29:47.206" v="772" actId="47"/>
        <pc:sldMkLst>
          <pc:docMk/>
          <pc:sldMk cId="3186113530" sldId="282"/>
        </pc:sldMkLst>
      </pc:sldChg>
      <pc:sldChg chg="addSp delSp modSp mod">
        <pc:chgData name="Vojtěch Sanetrník" userId="6abc3197-df74-4b0d-a616-3da4f1133013" providerId="ADAL" clId="{D120C9E2-0220-4C89-8BAE-AD73D6E8CD35}" dt="2023-03-21T08:29:41.179" v="769" actId="1076"/>
        <pc:sldMkLst>
          <pc:docMk/>
          <pc:sldMk cId="3590684148" sldId="283"/>
        </pc:sldMkLst>
        <pc:spChg chg="mod">
          <ac:chgData name="Vojtěch Sanetrník" userId="6abc3197-df74-4b0d-a616-3da4f1133013" providerId="ADAL" clId="{D120C9E2-0220-4C89-8BAE-AD73D6E8CD35}" dt="2023-03-21T08:18:57.809" v="708" actId="20577"/>
          <ac:spMkLst>
            <pc:docMk/>
            <pc:sldMk cId="3590684148" sldId="283"/>
            <ac:spMk id="473" creationId="{00000000-0000-0000-0000-000000000000}"/>
          </ac:spMkLst>
        </pc:spChg>
        <pc:picChg chg="del">
          <ac:chgData name="Vojtěch Sanetrník" userId="6abc3197-df74-4b0d-a616-3da4f1133013" providerId="ADAL" clId="{D120C9E2-0220-4C89-8BAE-AD73D6E8CD35}" dt="2023-03-21T08:19:22.538" v="722" actId="478"/>
          <ac:picMkLst>
            <pc:docMk/>
            <pc:sldMk cId="3590684148" sldId="283"/>
            <ac:picMk id="2" creationId="{A54D559E-73BD-F4AE-3D23-71F2B93B6493}"/>
          </ac:picMkLst>
        </pc:picChg>
        <pc:picChg chg="add mod">
          <ac:chgData name="Vojtěch Sanetrník" userId="6abc3197-df74-4b0d-a616-3da4f1133013" providerId="ADAL" clId="{D120C9E2-0220-4C89-8BAE-AD73D6E8CD35}" dt="2023-03-21T08:19:28.441" v="750" actId="1036"/>
          <ac:picMkLst>
            <pc:docMk/>
            <pc:sldMk cId="3590684148" sldId="283"/>
            <ac:picMk id="3" creationId="{EE2E101F-B0D8-C834-787B-58943EC1E7C4}"/>
          </ac:picMkLst>
        </pc:picChg>
        <pc:picChg chg="del">
          <ac:chgData name="Vojtěch Sanetrník" userId="6abc3197-df74-4b0d-a616-3da4f1133013" providerId="ADAL" clId="{D120C9E2-0220-4C89-8BAE-AD73D6E8CD35}" dt="2023-03-21T08:20:43.186" v="751" actId="478"/>
          <ac:picMkLst>
            <pc:docMk/>
            <pc:sldMk cId="3590684148" sldId="283"/>
            <ac:picMk id="4" creationId="{533C739E-B11F-C726-D3F4-C8E302F0A0F4}"/>
          </ac:picMkLst>
        </pc:picChg>
        <pc:picChg chg="add mod">
          <ac:chgData name="Vojtěch Sanetrník" userId="6abc3197-df74-4b0d-a616-3da4f1133013" providerId="ADAL" clId="{D120C9E2-0220-4C89-8BAE-AD73D6E8CD35}" dt="2023-03-21T08:29:41.179" v="769" actId="1076"/>
          <ac:picMkLst>
            <pc:docMk/>
            <pc:sldMk cId="3590684148" sldId="283"/>
            <ac:picMk id="6" creationId="{96C530A8-A80B-44EA-70A7-1BAD4A88BC49}"/>
          </ac:picMkLst>
        </pc:picChg>
        <pc:picChg chg="add mod modCrop">
          <ac:chgData name="Vojtěch Sanetrník" userId="6abc3197-df74-4b0d-a616-3da4f1133013" providerId="ADAL" clId="{D120C9E2-0220-4C89-8BAE-AD73D6E8CD35}" dt="2023-03-21T08:29:30.332" v="768" actId="1076"/>
          <ac:picMkLst>
            <pc:docMk/>
            <pc:sldMk cId="3590684148" sldId="283"/>
            <ac:picMk id="8" creationId="{5841260B-C4AB-2D6E-FE6F-3DC094B287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1e8ec970f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11e8ec970f_0_7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1e8ec970f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111e8ec970f_0_7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1e8ec970f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111e8ec970f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612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ligh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fif"/><Relationship Id="rId4" Type="http://schemas.openxmlformats.org/officeDocument/2006/relationships/hyperlink" Target="mailto:vojtech.sanetrnik@telight.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60000" y="2571750"/>
            <a:ext cx="33846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cs" sz="1600" b="1" i="0" u="none" strike="noStrike" cap="none" dirty="0">
                <a:solidFill>
                  <a:schemeClr val="dk1"/>
                </a:solidFill>
                <a:latin typeface="Inter"/>
                <a:ea typeface="Inter"/>
                <a:cs typeface="Inter"/>
                <a:sym typeface="Inter"/>
              </a:rPr>
              <a:t>Introduction</a:t>
            </a:r>
            <a:endParaRPr sz="1600" b="1" i="0" u="none" strike="noStrike" cap="none" dirty="0">
              <a:solidFill>
                <a:schemeClr val="dk1"/>
              </a:solidFill>
              <a:latin typeface="Inter"/>
              <a:ea typeface="Inter"/>
              <a:cs typeface="Inter"/>
              <a:sym typeface="Inter"/>
            </a:endParaRPr>
          </a:p>
        </p:txBody>
      </p:sp>
      <p:grpSp>
        <p:nvGrpSpPr>
          <p:cNvPr id="55" name="Google Shape;55;p13"/>
          <p:cNvGrpSpPr/>
          <p:nvPr/>
        </p:nvGrpSpPr>
        <p:grpSpPr>
          <a:xfrm>
            <a:off x="387275" y="2628579"/>
            <a:ext cx="196370" cy="281924"/>
            <a:chOff x="1188522" y="477150"/>
            <a:chExt cx="3203428" cy="4606602"/>
          </a:xfrm>
        </p:grpSpPr>
        <p:sp>
          <p:nvSpPr>
            <p:cNvPr id="56" name="Google Shape;56;p13"/>
            <p:cNvSpPr/>
            <p:nvPr/>
          </p:nvSpPr>
          <p:spPr>
            <a:xfrm>
              <a:off x="1188550" y="477150"/>
              <a:ext cx="32034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57" name="Google Shape;57;p13"/>
            <p:cNvSpPr/>
            <p:nvPr/>
          </p:nvSpPr>
          <p:spPr>
            <a:xfrm rot="5400000">
              <a:off x="3845350" y="676505"/>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58" name="Google Shape;58;p13"/>
            <p:cNvSpPr/>
            <p:nvPr/>
          </p:nvSpPr>
          <p:spPr>
            <a:xfrm rot="-5400000">
              <a:off x="-809778" y="2492724"/>
              <a:ext cx="4361400" cy="3648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59" name="Google Shape;59;p13"/>
            <p:cNvSpPr/>
            <p:nvPr/>
          </p:nvSpPr>
          <p:spPr>
            <a:xfrm>
              <a:off x="1188575" y="4719252"/>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grpSp>
      <p:sp>
        <p:nvSpPr>
          <p:cNvPr id="60" name="Google Shape;60;p13"/>
          <p:cNvSpPr txBox="1"/>
          <p:nvPr/>
        </p:nvSpPr>
        <p:spPr>
          <a:xfrm>
            <a:off x="360000" y="3114157"/>
            <a:ext cx="8349300" cy="194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dirty="0">
                <a:solidFill>
                  <a:schemeClr val="dk1"/>
                </a:solidFill>
                <a:latin typeface="Inter"/>
                <a:ea typeface="Inter"/>
                <a:cs typeface="Inter"/>
                <a:sym typeface="Inter"/>
              </a:rPr>
              <a:t>TELIGHT specializes in the development of light optics instruments for life sciences. It offers innovative solutions for research centers, laboratories, and universities worldwide. Their mission is to provide researchers with the most advanced equipment for their work, a researcher is always at the center of their endeavor. Their specialization lies in the long-term imaging of live cells.</a:t>
            </a:r>
            <a:endParaRPr dirty="0">
              <a:solidFill>
                <a:schemeClr val="dk1"/>
              </a:solidFill>
              <a:latin typeface="Inter"/>
              <a:ea typeface="Inter"/>
              <a:cs typeface="Inter"/>
              <a:sym typeface="Inter"/>
            </a:endParaRPr>
          </a:p>
        </p:txBody>
      </p:sp>
      <p:sp>
        <p:nvSpPr>
          <p:cNvPr id="61" name="Google Shape;61;p13"/>
          <p:cNvSpPr txBox="1"/>
          <p:nvPr/>
        </p:nvSpPr>
        <p:spPr>
          <a:xfrm>
            <a:off x="217125" y="319125"/>
            <a:ext cx="5782800" cy="20721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2000" dirty="0">
                <a:solidFill>
                  <a:schemeClr val="dk1"/>
                </a:solidFill>
                <a:latin typeface="Inter ExtraBold"/>
                <a:ea typeface="Inter ExtraBold"/>
                <a:cs typeface="Inter ExtraBold"/>
                <a:sym typeface="Inter ExtraBold"/>
              </a:rPr>
              <a:t>TELIGHT Holding s.r.o.</a:t>
            </a:r>
            <a:endParaRPr sz="2000" dirty="0">
              <a:solidFill>
                <a:schemeClr val="dk1"/>
              </a:solidFill>
              <a:latin typeface="Inter ExtraBold"/>
              <a:ea typeface="Inter ExtraBold"/>
              <a:cs typeface="Inter ExtraBold"/>
              <a:sym typeface="Inter ExtraBold"/>
            </a:endParaRPr>
          </a:p>
          <a:p>
            <a:pPr marL="0" lvl="0" indent="0" algn="l" rtl="0">
              <a:spcBef>
                <a:spcPts val="0"/>
              </a:spcBef>
              <a:spcAft>
                <a:spcPts val="0"/>
              </a:spcAft>
              <a:buNone/>
            </a:pPr>
            <a:r>
              <a:rPr lang="en-US" sz="1600" u="sng" dirty="0">
                <a:solidFill>
                  <a:schemeClr val="hlink"/>
                </a:solidFill>
                <a:latin typeface="Inter"/>
                <a:ea typeface="Inter"/>
                <a:cs typeface="Inter"/>
                <a:sym typeface="Inter"/>
                <a:hlinkClick r:id="rId3"/>
              </a:rPr>
              <a:t>www.telight.eu</a:t>
            </a:r>
            <a:r>
              <a:rPr lang="en-US" sz="1600" u="sng" dirty="0">
                <a:solidFill>
                  <a:schemeClr val="hlink"/>
                </a:solidFill>
                <a:latin typeface="Inter"/>
                <a:ea typeface="Inter"/>
                <a:cs typeface="Inter"/>
                <a:sym typeface="Inter"/>
              </a:rPr>
              <a:t> </a:t>
            </a:r>
            <a:endParaRPr sz="1600" dirty="0">
              <a:solidFill>
                <a:schemeClr val="dk1"/>
              </a:solidFill>
              <a:latin typeface="Inter"/>
              <a:ea typeface="Inter"/>
              <a:cs typeface="Inter"/>
              <a:sym typeface="Inter"/>
            </a:endParaRPr>
          </a:p>
          <a:p>
            <a:pPr marL="0" lvl="0" indent="0" algn="l" rtl="0">
              <a:spcBef>
                <a:spcPts val="2000"/>
              </a:spcBef>
              <a:spcAft>
                <a:spcPts val="0"/>
              </a:spcAft>
              <a:buNone/>
            </a:pPr>
            <a:r>
              <a:rPr lang="cs-CZ" sz="2000" b="1" dirty="0">
                <a:solidFill>
                  <a:schemeClr val="dk1"/>
                </a:solidFill>
                <a:latin typeface="Inter"/>
                <a:ea typeface="Inter"/>
                <a:cs typeface="Inter"/>
                <a:sym typeface="Inter"/>
              </a:rPr>
              <a:t>Vojtěch Sanetrník</a:t>
            </a:r>
            <a:endParaRPr sz="2000" b="1" dirty="0">
              <a:solidFill>
                <a:schemeClr val="dk1"/>
              </a:solidFill>
              <a:latin typeface="Inter"/>
              <a:ea typeface="Inter"/>
              <a:cs typeface="Inter"/>
              <a:sym typeface="Inter"/>
            </a:endParaRPr>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Chief Operations Officer</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600" dirty="0">
              <a:solidFill>
                <a:schemeClr val="dk1"/>
              </a:solidFill>
              <a:latin typeface="Inter"/>
              <a:ea typeface="Inter"/>
              <a:cs typeface="Inter"/>
              <a:sym typeface="Inter"/>
            </a:endParaRPr>
          </a:p>
          <a:p>
            <a:pPr marL="0" lvl="0" indent="0" algn="l" rtl="0">
              <a:spcBef>
                <a:spcPts val="0"/>
              </a:spcBef>
              <a:spcAft>
                <a:spcPts val="0"/>
              </a:spcAft>
              <a:buNone/>
            </a:pPr>
            <a:r>
              <a:rPr lang="en-US" sz="1600" u="sng" dirty="0">
                <a:solidFill>
                  <a:schemeClr val="hlink"/>
                </a:solidFill>
                <a:latin typeface="Inter"/>
                <a:ea typeface="Inter"/>
                <a:cs typeface="Inter"/>
                <a:sym typeface="Inter"/>
                <a:hlinkClick r:id="rId4"/>
              </a:rPr>
              <a:t>vojtech.sanetrnik@telight.eu</a:t>
            </a:r>
            <a:r>
              <a:rPr lang="en-US" sz="1600" u="sng" dirty="0">
                <a:solidFill>
                  <a:schemeClr val="hlink"/>
                </a:solidFill>
                <a:latin typeface="Inter"/>
                <a:ea typeface="Inter"/>
                <a:cs typeface="Inter"/>
                <a:sym typeface="Inter"/>
              </a:rPr>
              <a:t> </a:t>
            </a:r>
            <a:endParaRPr sz="1600" dirty="0">
              <a:solidFill>
                <a:schemeClr val="dk1"/>
              </a:solidFill>
              <a:latin typeface="Inter"/>
              <a:ea typeface="Inter"/>
              <a:cs typeface="Inter"/>
              <a:sym typeface="Inter"/>
            </a:endParaRPr>
          </a:p>
        </p:txBody>
      </p:sp>
      <p:pic>
        <p:nvPicPr>
          <p:cNvPr id="8" name="Picture 7" descr="A person with a beard and mustache&#10;&#10;Description automatically generated with low confidence">
            <a:extLst>
              <a:ext uri="{FF2B5EF4-FFF2-40B4-BE49-F238E27FC236}">
                <a16:creationId xmlns:a16="http://schemas.microsoft.com/office/drawing/2014/main" id="{028EF2C5-1507-EE28-C622-E777CF0CC7C3}"/>
              </a:ext>
            </a:extLst>
          </p:cNvPr>
          <p:cNvPicPr>
            <a:picLocks noChangeAspect="1"/>
          </p:cNvPicPr>
          <p:nvPr/>
        </p:nvPicPr>
        <p:blipFill rotWithShape="1">
          <a:blip r:embed="rId5"/>
          <a:srcRect l="12432" t="2027" r="11785" b="4722"/>
          <a:stretch/>
        </p:blipFill>
        <p:spPr>
          <a:xfrm>
            <a:off x="7307766" y="288704"/>
            <a:ext cx="1263806" cy="1555116"/>
          </a:xfrm>
          <a:prstGeom prst="rect">
            <a:avLst/>
          </a:prstGeom>
        </p:spPr>
      </p:pic>
      <p:pic>
        <p:nvPicPr>
          <p:cNvPr id="9" name="Picture 8" descr="Logo&#10;&#10;Description automatically generated">
            <a:extLst>
              <a:ext uri="{FF2B5EF4-FFF2-40B4-BE49-F238E27FC236}">
                <a16:creationId xmlns:a16="http://schemas.microsoft.com/office/drawing/2014/main" id="{CFE6CE10-3186-DD41-65A3-11F96F1D3479}"/>
              </a:ext>
            </a:extLst>
          </p:cNvPr>
          <p:cNvPicPr>
            <a:picLocks noChangeAspect="1"/>
          </p:cNvPicPr>
          <p:nvPr/>
        </p:nvPicPr>
        <p:blipFill rotWithShape="1">
          <a:blip r:embed="rId6"/>
          <a:srcRect l="10157" t="28935" r="9072" b="25877"/>
          <a:stretch/>
        </p:blipFill>
        <p:spPr>
          <a:xfrm>
            <a:off x="4990683" y="2049573"/>
            <a:ext cx="3794449" cy="10645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360000" y="2571750"/>
            <a:ext cx="33846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cs" sz="1600" b="1" i="0" u="none" strike="noStrike" cap="none" dirty="0">
                <a:solidFill>
                  <a:schemeClr val="dk1"/>
                </a:solidFill>
                <a:latin typeface="Inter"/>
                <a:ea typeface="Inter"/>
                <a:cs typeface="Inter"/>
                <a:sym typeface="Inter"/>
              </a:rPr>
              <a:t>We </a:t>
            </a:r>
            <a:r>
              <a:rPr lang="cs" sz="1600" b="1" dirty="0">
                <a:solidFill>
                  <a:schemeClr val="dk1"/>
                </a:solidFill>
                <a:latin typeface="Inter"/>
                <a:ea typeface="Inter"/>
                <a:cs typeface="Inter"/>
                <a:sym typeface="Inter"/>
              </a:rPr>
              <a:t>offer</a:t>
            </a:r>
            <a:endParaRPr sz="1600" b="1" i="0" u="none" strike="noStrike" cap="none" dirty="0">
              <a:solidFill>
                <a:schemeClr val="dk1"/>
              </a:solidFill>
              <a:latin typeface="Inter"/>
              <a:ea typeface="Inter"/>
              <a:cs typeface="Inter"/>
              <a:sym typeface="Inter"/>
            </a:endParaRPr>
          </a:p>
        </p:txBody>
      </p:sp>
      <p:grpSp>
        <p:nvGrpSpPr>
          <p:cNvPr id="69" name="Google Shape;69;p14"/>
          <p:cNvGrpSpPr/>
          <p:nvPr/>
        </p:nvGrpSpPr>
        <p:grpSpPr>
          <a:xfrm>
            <a:off x="387275" y="2628579"/>
            <a:ext cx="196370" cy="281924"/>
            <a:chOff x="1188522" y="477150"/>
            <a:chExt cx="3203428" cy="4606602"/>
          </a:xfrm>
        </p:grpSpPr>
        <p:sp>
          <p:nvSpPr>
            <p:cNvPr id="70" name="Google Shape;70;p14"/>
            <p:cNvSpPr/>
            <p:nvPr/>
          </p:nvSpPr>
          <p:spPr>
            <a:xfrm>
              <a:off x="1188550" y="477150"/>
              <a:ext cx="32034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1" name="Google Shape;71;p14"/>
            <p:cNvSpPr/>
            <p:nvPr/>
          </p:nvSpPr>
          <p:spPr>
            <a:xfrm rot="5400000">
              <a:off x="3845350" y="676505"/>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2" name="Google Shape;72;p14"/>
            <p:cNvSpPr/>
            <p:nvPr/>
          </p:nvSpPr>
          <p:spPr>
            <a:xfrm rot="-5400000">
              <a:off x="-809778" y="2492724"/>
              <a:ext cx="4361400" cy="3648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3" name="Google Shape;73;p14"/>
            <p:cNvSpPr/>
            <p:nvPr/>
          </p:nvSpPr>
          <p:spPr>
            <a:xfrm>
              <a:off x="1188575" y="4719252"/>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grpSp>
      <p:sp>
        <p:nvSpPr>
          <p:cNvPr id="74" name="Google Shape;74;p14"/>
          <p:cNvSpPr txBox="1"/>
          <p:nvPr/>
        </p:nvSpPr>
        <p:spPr>
          <a:xfrm>
            <a:off x="4932000" y="2571750"/>
            <a:ext cx="3384600" cy="4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cs" sz="1600" b="1" i="0" u="none" strike="noStrike" cap="none" dirty="0">
                <a:solidFill>
                  <a:schemeClr val="dk1"/>
                </a:solidFill>
                <a:latin typeface="Inter"/>
                <a:ea typeface="Inter"/>
                <a:cs typeface="Inter"/>
                <a:sym typeface="Inter"/>
              </a:rPr>
              <a:t>We are looking for</a:t>
            </a:r>
            <a:endParaRPr sz="1600" b="1" i="0" u="none" strike="noStrike" cap="none" dirty="0">
              <a:solidFill>
                <a:schemeClr val="dk1"/>
              </a:solidFill>
              <a:latin typeface="Inter"/>
              <a:ea typeface="Inter"/>
              <a:cs typeface="Inter"/>
              <a:sym typeface="Inter"/>
            </a:endParaRPr>
          </a:p>
        </p:txBody>
      </p:sp>
      <p:grpSp>
        <p:nvGrpSpPr>
          <p:cNvPr id="75" name="Google Shape;75;p14"/>
          <p:cNvGrpSpPr/>
          <p:nvPr/>
        </p:nvGrpSpPr>
        <p:grpSpPr>
          <a:xfrm>
            <a:off x="4959275" y="2628579"/>
            <a:ext cx="196370" cy="281924"/>
            <a:chOff x="1188522" y="477150"/>
            <a:chExt cx="3203428" cy="4606602"/>
          </a:xfrm>
        </p:grpSpPr>
        <p:sp>
          <p:nvSpPr>
            <p:cNvPr id="76" name="Google Shape;76;p14"/>
            <p:cNvSpPr/>
            <p:nvPr/>
          </p:nvSpPr>
          <p:spPr>
            <a:xfrm>
              <a:off x="1188550" y="477150"/>
              <a:ext cx="32034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7" name="Google Shape;77;p14"/>
            <p:cNvSpPr/>
            <p:nvPr/>
          </p:nvSpPr>
          <p:spPr>
            <a:xfrm rot="5400000">
              <a:off x="3845350" y="676505"/>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8" name="Google Shape;78;p14"/>
            <p:cNvSpPr/>
            <p:nvPr/>
          </p:nvSpPr>
          <p:spPr>
            <a:xfrm rot="-5400000">
              <a:off x="-809778" y="2492724"/>
              <a:ext cx="4361400" cy="3648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sp>
          <p:nvSpPr>
            <p:cNvPr id="79" name="Google Shape;79;p14"/>
            <p:cNvSpPr/>
            <p:nvPr/>
          </p:nvSpPr>
          <p:spPr>
            <a:xfrm>
              <a:off x="1188575" y="4719252"/>
              <a:ext cx="728700" cy="364500"/>
            </a:xfrm>
            <a:prstGeom prst="rect">
              <a:avLst/>
            </a:prstGeom>
            <a:solidFill>
              <a:srgbClr val="1AB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rgbClr val="EEFF41"/>
                </a:highlight>
              </a:endParaRPr>
            </a:p>
          </p:txBody>
        </p:sp>
      </p:grpSp>
      <p:sp>
        <p:nvSpPr>
          <p:cNvPr id="80" name="Google Shape;80;p14"/>
          <p:cNvSpPr txBox="1"/>
          <p:nvPr/>
        </p:nvSpPr>
        <p:spPr>
          <a:xfrm>
            <a:off x="434750" y="2945150"/>
            <a:ext cx="3852000" cy="1726815"/>
          </a:xfrm>
          <a:prstGeom prst="rect">
            <a:avLst/>
          </a:prstGeom>
          <a:noFill/>
          <a:ln>
            <a:noFill/>
          </a:ln>
        </p:spPr>
        <p:txBody>
          <a:bodyPr spcFirstLastPara="1" wrap="square" lIns="91425" tIns="91425" rIns="91425" bIns="91425" anchor="t" anchorCtr="0">
            <a:noAutofit/>
          </a:bodyPr>
          <a:lstStyle/>
          <a:p>
            <a:pPr algn="l"/>
            <a:r>
              <a:rPr lang="en-US" dirty="0">
                <a:solidFill>
                  <a:schemeClr val="dk1"/>
                </a:solidFill>
                <a:latin typeface="Inter"/>
                <a:ea typeface="Inter"/>
              </a:rPr>
              <a:t>TELIGHT`s core competencies are:</a:t>
            </a:r>
            <a:endParaRPr lang="cs-CZ" dirty="0">
              <a:solidFill>
                <a:schemeClr val="dk1"/>
              </a:solidFill>
              <a:latin typeface="Inter"/>
              <a:ea typeface="Inter"/>
            </a:endParaRPr>
          </a:p>
          <a:p>
            <a:pPr algn="l"/>
            <a:endParaRPr lang="en-US" dirty="0">
              <a:solidFill>
                <a:schemeClr val="dk1"/>
              </a:solidFill>
              <a:latin typeface="Inter"/>
              <a:ea typeface="Inter"/>
            </a:endParaRPr>
          </a:p>
          <a:p>
            <a:pPr algn="l">
              <a:buFont typeface="+mj-lt"/>
              <a:buAutoNum type="arabicPeriod"/>
            </a:pPr>
            <a:r>
              <a:rPr lang="en-US" i="1" dirty="0">
                <a:solidFill>
                  <a:schemeClr val="dk1"/>
                </a:solidFill>
                <a:latin typeface="Inter"/>
                <a:ea typeface="Inter"/>
              </a:rPr>
              <a:t>Development and production of light microscopy solutions for life-science applications</a:t>
            </a:r>
          </a:p>
          <a:p>
            <a:pPr algn="l">
              <a:buFont typeface="+mj-lt"/>
              <a:buAutoNum type="arabicPeriod"/>
            </a:pPr>
            <a:r>
              <a:rPr lang="en-US" i="1" dirty="0">
                <a:solidFill>
                  <a:schemeClr val="dk1"/>
                </a:solidFill>
                <a:latin typeface="Inter"/>
                <a:ea typeface="Inter"/>
              </a:rPr>
              <a:t> Software development for living-cell analysis</a:t>
            </a:r>
          </a:p>
          <a:p>
            <a:pPr algn="l">
              <a:buFont typeface="+mj-lt"/>
              <a:buAutoNum type="arabicPeriod"/>
            </a:pPr>
            <a:r>
              <a:rPr lang="en-US" i="1" dirty="0">
                <a:solidFill>
                  <a:schemeClr val="dk1"/>
                </a:solidFill>
                <a:latin typeface="Inter"/>
                <a:ea typeface="Inter"/>
              </a:rPr>
              <a:t>Scientific applications support </a:t>
            </a:r>
          </a:p>
          <a:p>
            <a:pPr algn="l"/>
            <a:endParaRPr dirty="0">
              <a:solidFill>
                <a:schemeClr val="dk1"/>
              </a:solidFill>
              <a:latin typeface="Inter"/>
              <a:ea typeface="Inter"/>
              <a:cs typeface="Inter"/>
              <a:sym typeface="Inter"/>
            </a:endParaRPr>
          </a:p>
        </p:txBody>
      </p:sp>
      <p:sp>
        <p:nvSpPr>
          <p:cNvPr id="81" name="Google Shape;81;p14"/>
          <p:cNvSpPr txBox="1"/>
          <p:nvPr/>
        </p:nvSpPr>
        <p:spPr>
          <a:xfrm>
            <a:off x="4932000" y="2945150"/>
            <a:ext cx="3852000" cy="1976400"/>
          </a:xfrm>
          <a:prstGeom prst="rect">
            <a:avLst/>
          </a:prstGeom>
          <a:noFill/>
          <a:ln>
            <a:noFill/>
          </a:ln>
        </p:spPr>
        <p:txBody>
          <a:bodyPr spcFirstLastPara="1" wrap="square" lIns="91425" tIns="91425" rIns="91425" bIns="91425" anchor="t" anchorCtr="0">
            <a:noAutofit/>
          </a:bodyPr>
          <a:lstStyle/>
          <a:p>
            <a:pPr algn="l">
              <a:buFont typeface="+mj-lt"/>
              <a:buAutoNum type="arabicPeriod"/>
            </a:pPr>
            <a:r>
              <a:rPr lang="en-US" dirty="0">
                <a:solidFill>
                  <a:schemeClr val="dk1"/>
                </a:solidFill>
                <a:latin typeface="Inter"/>
                <a:ea typeface="Inter"/>
              </a:rPr>
              <a:t>SALES OPPORTUNITIES</a:t>
            </a:r>
          </a:p>
          <a:p>
            <a:pPr algn="l"/>
            <a:r>
              <a:rPr lang="en-US" sz="1200" b="0" i="0" dirty="0">
                <a:solidFill>
                  <a:srgbClr val="333333"/>
                </a:solidFill>
                <a:effectLst/>
                <a:latin typeface="Museo"/>
              </a:rPr>
              <a:t>(To </a:t>
            </a:r>
            <a:r>
              <a:rPr lang="en-US" sz="1200" dirty="0">
                <a:solidFill>
                  <a:schemeClr val="dk1"/>
                </a:solidFill>
                <a:latin typeface="Inter"/>
                <a:ea typeface="Inter"/>
              </a:rPr>
              <a:t>discover and exploit the particular sales opportunities.)</a:t>
            </a:r>
            <a:endParaRPr lang="cs-CZ" sz="1200" dirty="0">
              <a:solidFill>
                <a:schemeClr val="dk1"/>
              </a:solidFill>
              <a:latin typeface="Inter"/>
              <a:ea typeface="Inter"/>
            </a:endParaRPr>
          </a:p>
          <a:p>
            <a:pPr algn="l"/>
            <a:endParaRPr lang="en-US" sz="1200" dirty="0">
              <a:solidFill>
                <a:schemeClr val="dk1"/>
              </a:solidFill>
              <a:latin typeface="Inter"/>
              <a:ea typeface="Inter"/>
            </a:endParaRPr>
          </a:p>
          <a:p>
            <a:pPr algn="l">
              <a:buFont typeface="+mj-lt"/>
              <a:buAutoNum type="arabicPeriod" startAt="2"/>
            </a:pPr>
            <a:r>
              <a:rPr lang="en-US" dirty="0">
                <a:solidFill>
                  <a:schemeClr val="dk1"/>
                </a:solidFill>
                <a:latin typeface="Inter"/>
                <a:ea typeface="Inter"/>
              </a:rPr>
              <a:t>R&amp;D COLLABORATION</a:t>
            </a:r>
          </a:p>
          <a:p>
            <a:pPr algn="l"/>
            <a:r>
              <a:rPr lang="en-US" sz="1200" dirty="0">
                <a:solidFill>
                  <a:schemeClr val="dk1"/>
                </a:solidFill>
                <a:latin typeface="Inter"/>
                <a:ea typeface="Inter"/>
              </a:rPr>
              <a:t>(To improve conditions for R&amp;D activities, to find suitable strategic ways of R&amp;D collaboration</a:t>
            </a:r>
            <a:r>
              <a:rPr lang="cs-CZ" sz="1200" dirty="0">
                <a:solidFill>
                  <a:schemeClr val="dk1"/>
                </a:solidFill>
                <a:latin typeface="Inter"/>
                <a:ea typeface="Inter"/>
              </a:rPr>
              <a:t>.</a:t>
            </a:r>
            <a:r>
              <a:rPr lang="en-US" sz="1200" dirty="0">
                <a:solidFill>
                  <a:schemeClr val="dk1"/>
                </a:solidFill>
                <a:latin typeface="Inter"/>
                <a:ea typeface="Inter"/>
              </a:rPr>
              <a:t>)</a:t>
            </a:r>
          </a:p>
          <a:p>
            <a:pPr marL="0" marR="0" lvl="0" indent="0" algn="l" rtl="0">
              <a:lnSpc>
                <a:spcPct val="100000"/>
              </a:lnSpc>
              <a:spcBef>
                <a:spcPts val="0"/>
              </a:spcBef>
              <a:spcAft>
                <a:spcPts val="0"/>
              </a:spcAft>
              <a:buClr>
                <a:srgbClr val="000000"/>
              </a:buClr>
              <a:buSzPts val="3100"/>
              <a:buFont typeface="Arial"/>
              <a:buNone/>
            </a:pPr>
            <a:endParaRPr i="0" u="none" strike="noStrike" cap="none" dirty="0">
              <a:solidFill>
                <a:schemeClr val="dk1"/>
              </a:solidFill>
              <a:latin typeface="Inter"/>
              <a:ea typeface="Inter"/>
              <a:cs typeface="Inter"/>
              <a:sym typeface="Inter"/>
            </a:endParaRPr>
          </a:p>
        </p:txBody>
      </p:sp>
      <p:sp>
        <p:nvSpPr>
          <p:cNvPr id="82" name="Google Shape;82;p14"/>
          <p:cNvSpPr txBox="1"/>
          <p:nvPr/>
        </p:nvSpPr>
        <p:spPr>
          <a:xfrm>
            <a:off x="360000" y="360000"/>
            <a:ext cx="5782800" cy="19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dk1"/>
                </a:solidFill>
                <a:latin typeface="Inter ExtraBold"/>
                <a:ea typeface="Inter ExtraBold"/>
                <a:cs typeface="Inter ExtraBold"/>
                <a:sym typeface="Inter ExtraBold"/>
              </a:rPr>
              <a:t>TELIGHT Holding </a:t>
            </a:r>
            <a:r>
              <a:rPr lang="en-US" sz="2000" dirty="0" err="1">
                <a:solidFill>
                  <a:schemeClr val="dk1"/>
                </a:solidFill>
                <a:latin typeface="Inter ExtraBold"/>
                <a:ea typeface="Inter ExtraBold"/>
                <a:cs typeface="Inter ExtraBold"/>
                <a:sym typeface="Inter ExtraBold"/>
              </a:rPr>
              <a:t>s.r.o.</a:t>
            </a:r>
            <a:endParaRPr lang="en-US" sz="2000" dirty="0">
              <a:solidFill>
                <a:schemeClr val="dk1"/>
              </a:solidFill>
              <a:latin typeface="Inter ExtraBold"/>
              <a:ea typeface="Inter ExtraBold"/>
              <a:cs typeface="Inter ExtraBold"/>
              <a:sym typeface="Inter ExtraBold"/>
            </a:endParaRPr>
          </a:p>
          <a:p>
            <a:pPr marL="0" lvl="0" indent="0" algn="l" rtl="0">
              <a:spcBef>
                <a:spcPts val="0"/>
              </a:spcBef>
              <a:spcAft>
                <a:spcPts val="0"/>
              </a:spcAft>
              <a:buNone/>
            </a:pPr>
            <a:r>
              <a:rPr lang="en-US" sz="1400" u="sng" dirty="0">
                <a:solidFill>
                  <a:schemeClr val="hlink"/>
                </a:solidFill>
                <a:latin typeface="Inter"/>
                <a:ea typeface="Inter"/>
                <a:cs typeface="Inter"/>
                <a:sym typeface="Inter"/>
              </a:rPr>
              <a:t>www.telight.eu</a:t>
            </a:r>
            <a:endParaRPr lang="en-US" sz="1400" dirty="0">
              <a:solidFill>
                <a:schemeClr val="dk1"/>
              </a:solidFill>
              <a:latin typeface="Inter"/>
              <a:ea typeface="Inter"/>
              <a:cs typeface="Inter"/>
              <a:sym typeface="Inter"/>
            </a:endParaRPr>
          </a:p>
          <a:p>
            <a:pPr marL="0" lvl="0" indent="0" algn="l" rtl="0">
              <a:spcBef>
                <a:spcPts val="2000"/>
              </a:spcBef>
              <a:spcAft>
                <a:spcPts val="0"/>
              </a:spcAft>
              <a:buNone/>
            </a:pPr>
            <a:r>
              <a:rPr lang="en-US" sz="2000" b="1" dirty="0" err="1">
                <a:solidFill>
                  <a:schemeClr val="dk1"/>
                </a:solidFill>
                <a:latin typeface="Inter"/>
                <a:ea typeface="Inter"/>
                <a:cs typeface="Inter"/>
                <a:sym typeface="Inter"/>
              </a:rPr>
              <a:t>Voj</a:t>
            </a:r>
            <a:r>
              <a:rPr lang="cs-CZ" sz="2000" b="1" dirty="0" err="1">
                <a:solidFill>
                  <a:schemeClr val="dk1"/>
                </a:solidFill>
                <a:latin typeface="Inter"/>
                <a:ea typeface="Inter"/>
                <a:cs typeface="Inter"/>
                <a:sym typeface="Inter"/>
              </a:rPr>
              <a:t>ěch</a:t>
            </a:r>
            <a:r>
              <a:rPr lang="cs-CZ" sz="2000" b="1" dirty="0">
                <a:solidFill>
                  <a:schemeClr val="dk1"/>
                </a:solidFill>
                <a:latin typeface="Inter"/>
                <a:ea typeface="Inter"/>
                <a:cs typeface="Inter"/>
                <a:sym typeface="Inter"/>
              </a:rPr>
              <a:t> Sanetrník</a:t>
            </a:r>
            <a:endParaRPr lang="en-US" sz="2000" b="1" dirty="0">
              <a:solidFill>
                <a:schemeClr val="dk1"/>
              </a:solidFill>
              <a:latin typeface="Inter"/>
              <a:ea typeface="Inter"/>
              <a:cs typeface="Inter"/>
              <a:sym typeface="Inter"/>
            </a:endParaRPr>
          </a:p>
          <a:p>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Chief Operations Officer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sz="1400" dirty="0">
              <a:solidFill>
                <a:schemeClr val="dk1"/>
              </a:solidFill>
              <a:latin typeface="Inter"/>
              <a:ea typeface="Inter"/>
              <a:cs typeface="Inter"/>
              <a:sym typeface="Inter"/>
            </a:endParaRPr>
          </a:p>
          <a:p>
            <a:pPr marL="0" lvl="0" indent="0" algn="l" rtl="0">
              <a:spcBef>
                <a:spcPts val="0"/>
              </a:spcBef>
              <a:spcAft>
                <a:spcPts val="0"/>
              </a:spcAft>
              <a:buNone/>
            </a:pPr>
            <a:r>
              <a:rPr lang="en-US" sz="1600" u="sng" dirty="0">
                <a:solidFill>
                  <a:schemeClr val="hlink"/>
                </a:solidFill>
                <a:latin typeface="Inter"/>
                <a:ea typeface="Inter"/>
                <a:cs typeface="Inter"/>
                <a:sym typeface="Inter"/>
              </a:rPr>
              <a:t>vojtech.sanetrnik@telight.eu</a:t>
            </a:r>
            <a:endParaRPr sz="1600" dirty="0">
              <a:solidFill>
                <a:schemeClr val="dk1"/>
              </a:solidFill>
              <a:latin typeface="Inter"/>
              <a:ea typeface="Inter"/>
              <a:cs typeface="Inter"/>
              <a:sym typeface="Inter"/>
            </a:endParaRPr>
          </a:p>
        </p:txBody>
      </p:sp>
      <p:pic>
        <p:nvPicPr>
          <p:cNvPr id="4" name="Picture 3" descr="A person with a beard and mustache&#10;&#10;Description automatically generated with low confidence">
            <a:extLst>
              <a:ext uri="{FF2B5EF4-FFF2-40B4-BE49-F238E27FC236}">
                <a16:creationId xmlns:a16="http://schemas.microsoft.com/office/drawing/2014/main" id="{C231BC52-58BD-485B-926D-BCDD7EDDAB5C}"/>
              </a:ext>
            </a:extLst>
          </p:cNvPr>
          <p:cNvPicPr>
            <a:picLocks noChangeAspect="1"/>
          </p:cNvPicPr>
          <p:nvPr/>
        </p:nvPicPr>
        <p:blipFill rotWithShape="1">
          <a:blip r:embed="rId3"/>
          <a:srcRect l="12432" t="2027" r="11785" b="4722"/>
          <a:stretch/>
        </p:blipFill>
        <p:spPr>
          <a:xfrm>
            <a:off x="7307766" y="288704"/>
            <a:ext cx="1263806" cy="1555116"/>
          </a:xfrm>
          <a:prstGeom prst="rect">
            <a:avLst/>
          </a:prstGeom>
        </p:spPr>
      </p:pic>
      <p:pic>
        <p:nvPicPr>
          <p:cNvPr id="5" name="Picture 4" descr="Logo&#10;&#10;Description automatically generated">
            <a:extLst>
              <a:ext uri="{FF2B5EF4-FFF2-40B4-BE49-F238E27FC236}">
                <a16:creationId xmlns:a16="http://schemas.microsoft.com/office/drawing/2014/main" id="{7CE51C05-4553-4262-F0A8-A588B1F5E4D2}"/>
              </a:ext>
            </a:extLst>
          </p:cNvPr>
          <p:cNvPicPr>
            <a:picLocks noChangeAspect="1"/>
          </p:cNvPicPr>
          <p:nvPr/>
        </p:nvPicPr>
        <p:blipFill rotWithShape="1">
          <a:blip r:embed="rId4"/>
          <a:srcRect l="10157" t="28935" r="9072" b="25877"/>
          <a:stretch/>
        </p:blipFill>
        <p:spPr>
          <a:xfrm>
            <a:off x="5700358" y="1912201"/>
            <a:ext cx="3056365" cy="8575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7"/>
          <p:cNvSpPr txBox="1"/>
          <p:nvPr/>
        </p:nvSpPr>
        <p:spPr>
          <a:xfrm>
            <a:off x="434750" y="1085850"/>
            <a:ext cx="8505394" cy="380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cs" sz="1600" b="1" dirty="0">
                <a:solidFill>
                  <a:schemeClr val="dk1"/>
                </a:solidFill>
                <a:latin typeface="Inter"/>
                <a:ea typeface="Inter"/>
                <a:cs typeface="Inter"/>
                <a:sym typeface="Inter"/>
              </a:rPr>
              <a:t>Pictures</a:t>
            </a:r>
            <a:endParaRPr sz="1600" b="1" i="0" u="none" strike="noStrike" cap="none" dirty="0">
              <a:solidFill>
                <a:schemeClr val="dk1"/>
              </a:solidFill>
              <a:latin typeface="Inter"/>
              <a:ea typeface="Inter"/>
              <a:cs typeface="Inter"/>
              <a:sym typeface="Inter"/>
            </a:endParaRPr>
          </a:p>
        </p:txBody>
      </p:sp>
      <p:sp>
        <p:nvSpPr>
          <p:cNvPr id="472" name="Google Shape;472;p37"/>
          <p:cNvSpPr txBox="1"/>
          <p:nvPr/>
        </p:nvSpPr>
        <p:spPr>
          <a:xfrm>
            <a:off x="434750" y="2945150"/>
            <a:ext cx="8349300" cy="1949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endParaRPr dirty="0">
              <a:solidFill>
                <a:schemeClr val="dk1"/>
              </a:solidFill>
              <a:latin typeface="Inter"/>
              <a:ea typeface="Inter"/>
              <a:cs typeface="Inter"/>
              <a:sym typeface="Inter"/>
            </a:endParaRPr>
          </a:p>
        </p:txBody>
      </p:sp>
      <p:sp>
        <p:nvSpPr>
          <p:cNvPr id="473" name="Google Shape;473;p37"/>
          <p:cNvSpPr txBox="1"/>
          <p:nvPr/>
        </p:nvSpPr>
        <p:spPr>
          <a:xfrm>
            <a:off x="278606" y="403580"/>
            <a:ext cx="8141063" cy="1033031"/>
          </a:xfrm>
          <a:prstGeom prst="rect">
            <a:avLst/>
          </a:prstGeom>
          <a:noFill/>
          <a:ln>
            <a:noFill/>
          </a:ln>
        </p:spPr>
        <p:txBody>
          <a:bodyPr spcFirstLastPara="1" wrap="square" lIns="91425" tIns="91425" rIns="91425" bIns="91425" anchor="t" anchorCtr="0">
            <a:noAutofit/>
          </a:bodyPr>
          <a:lstStyle/>
          <a:p>
            <a:r>
              <a:rPr lang="en-US" sz="2000" dirty="0">
                <a:solidFill>
                  <a:schemeClr val="dk1"/>
                </a:solidFill>
                <a:latin typeface="Inter ExtraBold"/>
                <a:ea typeface="Inter ExtraBold"/>
                <a:cs typeface="Inter ExtraBold"/>
                <a:sym typeface="Inter ExtraBold"/>
              </a:rPr>
              <a:t>TELIGHT Holding </a:t>
            </a:r>
            <a:r>
              <a:rPr lang="en-US" sz="2000" dirty="0" err="1">
                <a:solidFill>
                  <a:schemeClr val="dk1"/>
                </a:solidFill>
                <a:latin typeface="Inter ExtraBold"/>
                <a:ea typeface="Inter ExtraBold"/>
                <a:cs typeface="Inter ExtraBold"/>
                <a:sym typeface="Inter ExtraBold"/>
              </a:rPr>
              <a:t>s.r.o.</a:t>
            </a:r>
            <a:endParaRPr lang="en-US" sz="2000" dirty="0">
              <a:solidFill>
                <a:schemeClr val="dk1"/>
              </a:solidFill>
              <a:latin typeface="Inter ExtraBold"/>
              <a:ea typeface="Inter ExtraBold"/>
              <a:cs typeface="Inter ExtraBold"/>
              <a:sym typeface="Inter ExtraBold"/>
            </a:endParaRPr>
          </a:p>
          <a:p>
            <a:pPr marL="0" lvl="0" indent="0" algn="l" rtl="0">
              <a:spcBef>
                <a:spcPts val="0"/>
              </a:spcBef>
              <a:spcAft>
                <a:spcPts val="0"/>
              </a:spcAft>
              <a:buNone/>
            </a:pPr>
            <a:endParaRPr lang="cs-CZ" sz="1600" dirty="0">
              <a:solidFill>
                <a:schemeClr val="dk1"/>
              </a:solidFill>
              <a:latin typeface="Inter"/>
              <a:ea typeface="Inter"/>
              <a:cs typeface="Inter"/>
              <a:sym typeface="Inter"/>
            </a:endParaRPr>
          </a:p>
          <a:p>
            <a:pPr marL="0" lvl="0" indent="0" algn="l" rtl="0">
              <a:spcBef>
                <a:spcPts val="0"/>
              </a:spcBef>
              <a:spcAft>
                <a:spcPts val="0"/>
              </a:spcAft>
              <a:buNone/>
            </a:pPr>
            <a:endParaRPr sz="1600" dirty="0">
              <a:solidFill>
                <a:schemeClr val="dk1"/>
              </a:solidFill>
              <a:latin typeface="Inter"/>
              <a:ea typeface="Inter"/>
              <a:cs typeface="Inter"/>
              <a:sym typeface="Inter"/>
            </a:endParaRPr>
          </a:p>
        </p:txBody>
      </p:sp>
      <p:pic>
        <p:nvPicPr>
          <p:cNvPr id="3" name="Picture 2" descr="Logo&#10;&#10;Description automatically generated">
            <a:extLst>
              <a:ext uri="{FF2B5EF4-FFF2-40B4-BE49-F238E27FC236}">
                <a16:creationId xmlns:a16="http://schemas.microsoft.com/office/drawing/2014/main" id="{EE2E101F-B0D8-C834-787B-58943EC1E7C4}"/>
              </a:ext>
            </a:extLst>
          </p:cNvPr>
          <p:cNvPicPr>
            <a:picLocks noChangeAspect="1"/>
          </p:cNvPicPr>
          <p:nvPr/>
        </p:nvPicPr>
        <p:blipFill rotWithShape="1">
          <a:blip r:embed="rId3"/>
          <a:srcRect l="10157" t="28935" r="9072" b="25877"/>
          <a:stretch/>
        </p:blipFill>
        <p:spPr>
          <a:xfrm>
            <a:off x="5727685" y="355913"/>
            <a:ext cx="3056365" cy="857505"/>
          </a:xfrm>
          <a:prstGeom prst="rect">
            <a:avLst/>
          </a:prstGeom>
        </p:spPr>
      </p:pic>
      <p:pic>
        <p:nvPicPr>
          <p:cNvPr id="6" name="Picture 5">
            <a:extLst>
              <a:ext uri="{FF2B5EF4-FFF2-40B4-BE49-F238E27FC236}">
                <a16:creationId xmlns:a16="http://schemas.microsoft.com/office/drawing/2014/main" id="{96C530A8-A80B-44EA-70A7-1BAD4A88BC49}"/>
              </a:ext>
            </a:extLst>
          </p:cNvPr>
          <p:cNvPicPr>
            <a:picLocks noChangeAspect="1"/>
          </p:cNvPicPr>
          <p:nvPr/>
        </p:nvPicPr>
        <p:blipFill>
          <a:blip r:embed="rId4"/>
          <a:stretch>
            <a:fillRect/>
          </a:stretch>
        </p:blipFill>
        <p:spPr>
          <a:xfrm>
            <a:off x="359950" y="1600775"/>
            <a:ext cx="4080709" cy="2778550"/>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5841260B-C4AB-2D6E-FE6F-3DC094B287DD}"/>
              </a:ext>
            </a:extLst>
          </p:cNvPr>
          <p:cNvPicPr>
            <a:picLocks noChangeAspect="1"/>
          </p:cNvPicPr>
          <p:nvPr/>
        </p:nvPicPr>
        <p:blipFill rotWithShape="1">
          <a:blip r:embed="rId5"/>
          <a:srcRect t="6924" r="5384" b="14959"/>
          <a:stretch/>
        </p:blipFill>
        <p:spPr>
          <a:xfrm>
            <a:off x="3929555" y="1481620"/>
            <a:ext cx="5166733" cy="3198710"/>
          </a:xfrm>
          <a:prstGeom prst="rect">
            <a:avLst/>
          </a:prstGeom>
        </p:spPr>
      </p:pic>
    </p:spTree>
    <p:extLst>
      <p:ext uri="{BB962C8B-B14F-4D97-AF65-F5344CB8AC3E}">
        <p14:creationId xmlns:p14="http://schemas.microsoft.com/office/powerpoint/2010/main" val="35906841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2658</TotalTime>
  <Words>195</Words>
  <Application>Microsoft Office PowerPoint</Application>
  <PresentationFormat>On-screen Show (16:9)</PresentationFormat>
  <Paragraphs>28</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Inter ExtraBold</vt:lpstr>
      <vt:lpstr>Inter</vt:lpstr>
      <vt:lpstr>Arial</vt:lpstr>
      <vt:lpstr>Calibri</vt:lpstr>
      <vt:lpstr>Museo</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Přikryl;i</dc:creator>
  <cp:lastModifiedBy>Vojtěch Sanetrník</cp:lastModifiedBy>
  <cp:revision>3</cp:revision>
  <dcterms:modified xsi:type="dcterms:W3CDTF">2023-03-21T08:29:52Z</dcterms:modified>
</cp:coreProperties>
</file>