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7"/>
  </p:notesMasterIdLst>
  <p:sldIdLst>
    <p:sldId id="256" r:id="rId2"/>
    <p:sldId id="257" r:id="rId3"/>
    <p:sldId id="282" r:id="rId4"/>
    <p:sldId id="342" r:id="rId5"/>
    <p:sldId id="343" r:id="rId6"/>
  </p:sldIdLst>
  <p:sldSz cx="9144000" cy="5143500" type="screen16x9"/>
  <p:notesSz cx="6858000" cy="9144000"/>
  <p:embeddedFontLst>
    <p:embeddedFont>
      <p:font typeface="Calibri" panose="020F0502020204030204" pitchFamily="34" charset="0"/>
      <p:regular r:id="rId8"/>
      <p:bold r:id="rId9"/>
      <p:italic r:id="rId10"/>
      <p:boldItalic r:id="rId11"/>
    </p:embeddedFont>
    <p:embeddedFont>
      <p:font typeface="Century Gothic" panose="020B0502020202020204" pitchFamily="34" charset="0"/>
      <p:regular r:id="rId12"/>
      <p:bold r:id="rId13"/>
      <p:italic r:id="rId14"/>
      <p:boldItalic r:id="rId15"/>
    </p:embeddedFont>
    <p:embeddedFont>
      <p:font typeface="Inter" panose="020B0604020202020204" charset="0"/>
      <p:regular r:id="rId16"/>
      <p:bold r:id="rId17"/>
    </p:embeddedFont>
    <p:embeddedFont>
      <p:font typeface="Inter ExtraBold" panose="020B0604020202020204" charset="0"/>
      <p:bold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439" userDrawn="1">
          <p15:clr>
            <a:srgbClr val="A4A3A4"/>
          </p15:clr>
        </p15:guide>
        <p15:guide id="2" pos="5534" userDrawn="1">
          <p15:clr>
            <a:srgbClr val="A4A3A4"/>
          </p15:clr>
        </p15:guide>
        <p15:guide id="3" orient="horz" pos="227">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556CD3-595A-4AF0-BF5D-FB4768075414}" v="171" dt="2023-03-21T12:24:27.2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42" d="100"/>
          <a:sy n="142" d="100"/>
        </p:scale>
        <p:origin x="714" y="138"/>
      </p:cViewPr>
      <p:guideLst>
        <p:guide orient="horz" pos="1439"/>
        <p:guide pos="5534"/>
        <p:guide orient="horz" pos="22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8.fntdata"/><Relationship Id="rId23" Type="http://schemas.microsoft.com/office/2016/11/relationships/changesInfo" Target="changesInfos/changesInfo1.xml"/><Relationship Id="rId10" Type="http://schemas.openxmlformats.org/officeDocument/2006/relationships/font" Target="fonts/font3.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zak Milan" userId="a824f9b4-91f8-4cb8-b5d8-48c80b8d729a" providerId="ADAL" clId="{F1556CD3-595A-4AF0-BF5D-FB4768075414}"/>
    <pc:docChg chg="undo custSel addSld delSld modSld sldOrd">
      <pc:chgData name="Krizak Milan" userId="a824f9b4-91f8-4cb8-b5d8-48c80b8d729a" providerId="ADAL" clId="{F1556CD3-595A-4AF0-BF5D-FB4768075414}" dt="2023-03-21T12:25:39.768" v="1745" actId="2711"/>
      <pc:docMkLst>
        <pc:docMk/>
      </pc:docMkLst>
      <pc:sldChg chg="addSp delSp modSp mod">
        <pc:chgData name="Krizak Milan" userId="a824f9b4-91f8-4cb8-b5d8-48c80b8d729a" providerId="ADAL" clId="{F1556CD3-595A-4AF0-BF5D-FB4768075414}" dt="2023-03-21T12:25:39.768" v="1745" actId="2711"/>
        <pc:sldMkLst>
          <pc:docMk/>
          <pc:sldMk cId="0" sldId="256"/>
        </pc:sldMkLst>
        <pc:spChg chg="add del mod">
          <ac:chgData name="Krizak Milan" userId="a824f9b4-91f8-4cb8-b5d8-48c80b8d729a" providerId="ADAL" clId="{F1556CD3-595A-4AF0-BF5D-FB4768075414}" dt="2023-03-21T09:22:06.002" v="1371" actId="478"/>
          <ac:spMkLst>
            <pc:docMk/>
            <pc:sldMk cId="0" sldId="256"/>
            <ac:spMk id="2" creationId="{5EEEB9A2-C577-4850-9024-9C9F6947DAC2}"/>
          </ac:spMkLst>
        </pc:spChg>
        <pc:spChg chg="del">
          <ac:chgData name="Krizak Milan" userId="a824f9b4-91f8-4cb8-b5d8-48c80b8d729a" providerId="ADAL" clId="{F1556CD3-595A-4AF0-BF5D-FB4768075414}" dt="2023-03-16T15:31:52.596" v="1" actId="478"/>
          <ac:spMkLst>
            <pc:docMk/>
            <pc:sldMk cId="0" sldId="256"/>
            <ac:spMk id="3" creationId="{3C390E71-CFB5-9E1F-E36C-A28E7ACE4849}"/>
          </ac:spMkLst>
        </pc:spChg>
        <pc:spChg chg="add del mod ord topLvl">
          <ac:chgData name="Krizak Milan" userId="a824f9b4-91f8-4cb8-b5d8-48c80b8d729a" providerId="ADAL" clId="{F1556CD3-595A-4AF0-BF5D-FB4768075414}" dt="2023-03-21T09:21:54.957" v="1368" actId="478"/>
          <ac:spMkLst>
            <pc:docMk/>
            <pc:sldMk cId="0" sldId="256"/>
            <ac:spMk id="4" creationId="{D7D69ACC-B469-472F-881A-6D0A3240B0CB}"/>
          </ac:spMkLst>
        </pc:spChg>
        <pc:spChg chg="add del mod">
          <ac:chgData name="Krizak Milan" userId="a824f9b4-91f8-4cb8-b5d8-48c80b8d729a" providerId="ADAL" clId="{F1556CD3-595A-4AF0-BF5D-FB4768075414}" dt="2023-03-16T15:37:50.860" v="105" actId="478"/>
          <ac:spMkLst>
            <pc:docMk/>
            <pc:sldMk cId="0" sldId="256"/>
            <ac:spMk id="4" creationId="{F4D059AF-A6EE-4749-B912-73C45D7AC140}"/>
          </ac:spMkLst>
        </pc:spChg>
        <pc:spChg chg="add del mod">
          <ac:chgData name="Krizak Milan" userId="a824f9b4-91f8-4cb8-b5d8-48c80b8d729a" providerId="ADAL" clId="{F1556CD3-595A-4AF0-BF5D-FB4768075414}" dt="2023-03-21T09:24:45.440" v="1405" actId="478"/>
          <ac:spMkLst>
            <pc:docMk/>
            <pc:sldMk cId="0" sldId="256"/>
            <ac:spMk id="6" creationId="{DC03ED0B-B5B3-4CD7-B0F2-0AEA23191333}"/>
          </ac:spMkLst>
        </pc:spChg>
        <pc:spChg chg="add mod">
          <ac:chgData name="Krizak Milan" userId="a824f9b4-91f8-4cb8-b5d8-48c80b8d729a" providerId="ADAL" clId="{F1556CD3-595A-4AF0-BF5D-FB4768075414}" dt="2023-03-21T09:22:02.778" v="1370" actId="1076"/>
          <ac:spMkLst>
            <pc:docMk/>
            <pc:sldMk cId="0" sldId="256"/>
            <ac:spMk id="17" creationId="{0C95DDFC-F3AF-4194-A151-6CF38A3085FE}"/>
          </ac:spMkLst>
        </pc:spChg>
        <pc:spChg chg="add del mod">
          <ac:chgData name="Krizak Milan" userId="a824f9b4-91f8-4cb8-b5d8-48c80b8d729a" providerId="ADAL" clId="{F1556CD3-595A-4AF0-BF5D-FB4768075414}" dt="2023-03-17T13:28:28.155" v="1204" actId="478"/>
          <ac:spMkLst>
            <pc:docMk/>
            <pc:sldMk cId="0" sldId="256"/>
            <ac:spMk id="22" creationId="{44907E59-18E3-44C1-9F17-0003E075FED1}"/>
          </ac:spMkLst>
        </pc:spChg>
        <pc:spChg chg="mod">
          <ac:chgData name="Krizak Milan" userId="a824f9b4-91f8-4cb8-b5d8-48c80b8d729a" providerId="ADAL" clId="{F1556CD3-595A-4AF0-BF5D-FB4768075414}" dt="2023-03-21T09:22:02.778" v="1370" actId="1076"/>
          <ac:spMkLst>
            <pc:docMk/>
            <pc:sldMk cId="0" sldId="256"/>
            <ac:spMk id="54" creationId="{00000000-0000-0000-0000-000000000000}"/>
          </ac:spMkLst>
        </pc:spChg>
        <pc:spChg chg="mod">
          <ac:chgData name="Krizak Milan" userId="a824f9b4-91f8-4cb8-b5d8-48c80b8d729a" providerId="ADAL" clId="{F1556CD3-595A-4AF0-BF5D-FB4768075414}" dt="2023-03-21T09:22:02.778" v="1370" actId="1076"/>
          <ac:spMkLst>
            <pc:docMk/>
            <pc:sldMk cId="0" sldId="256"/>
            <ac:spMk id="56" creationId="{00000000-0000-0000-0000-000000000000}"/>
          </ac:spMkLst>
        </pc:spChg>
        <pc:spChg chg="mod">
          <ac:chgData name="Krizak Milan" userId="a824f9b4-91f8-4cb8-b5d8-48c80b8d729a" providerId="ADAL" clId="{F1556CD3-595A-4AF0-BF5D-FB4768075414}" dt="2023-03-21T09:22:02.778" v="1370" actId="1076"/>
          <ac:spMkLst>
            <pc:docMk/>
            <pc:sldMk cId="0" sldId="256"/>
            <ac:spMk id="57" creationId="{00000000-0000-0000-0000-000000000000}"/>
          </ac:spMkLst>
        </pc:spChg>
        <pc:spChg chg="mod">
          <ac:chgData name="Krizak Milan" userId="a824f9b4-91f8-4cb8-b5d8-48c80b8d729a" providerId="ADAL" clId="{F1556CD3-595A-4AF0-BF5D-FB4768075414}" dt="2023-03-21T09:22:02.778" v="1370" actId="1076"/>
          <ac:spMkLst>
            <pc:docMk/>
            <pc:sldMk cId="0" sldId="256"/>
            <ac:spMk id="58" creationId="{00000000-0000-0000-0000-000000000000}"/>
          </ac:spMkLst>
        </pc:spChg>
        <pc:spChg chg="mod">
          <ac:chgData name="Krizak Milan" userId="a824f9b4-91f8-4cb8-b5d8-48c80b8d729a" providerId="ADAL" clId="{F1556CD3-595A-4AF0-BF5D-FB4768075414}" dt="2023-03-21T09:22:02.778" v="1370" actId="1076"/>
          <ac:spMkLst>
            <pc:docMk/>
            <pc:sldMk cId="0" sldId="256"/>
            <ac:spMk id="59" creationId="{00000000-0000-0000-0000-000000000000}"/>
          </ac:spMkLst>
        </pc:spChg>
        <pc:spChg chg="mod">
          <ac:chgData name="Krizak Milan" userId="a824f9b4-91f8-4cb8-b5d8-48c80b8d729a" providerId="ADAL" clId="{F1556CD3-595A-4AF0-BF5D-FB4768075414}" dt="2023-03-21T09:22:02.778" v="1370" actId="1076"/>
          <ac:spMkLst>
            <pc:docMk/>
            <pc:sldMk cId="0" sldId="256"/>
            <ac:spMk id="60" creationId="{00000000-0000-0000-0000-000000000000}"/>
          </ac:spMkLst>
        </pc:spChg>
        <pc:spChg chg="mod">
          <ac:chgData name="Krizak Milan" userId="a824f9b4-91f8-4cb8-b5d8-48c80b8d729a" providerId="ADAL" clId="{F1556CD3-595A-4AF0-BF5D-FB4768075414}" dt="2023-03-21T12:25:39.768" v="1745" actId="2711"/>
          <ac:spMkLst>
            <pc:docMk/>
            <pc:sldMk cId="0" sldId="256"/>
            <ac:spMk id="61" creationId="{00000000-0000-0000-0000-000000000000}"/>
          </ac:spMkLst>
        </pc:spChg>
        <pc:grpChg chg="add del mod">
          <ac:chgData name="Krizak Milan" userId="a824f9b4-91f8-4cb8-b5d8-48c80b8d729a" providerId="ADAL" clId="{F1556CD3-595A-4AF0-BF5D-FB4768075414}" dt="2023-03-17T12:49:57.831" v="719" actId="165"/>
          <ac:grpSpMkLst>
            <pc:docMk/>
            <pc:sldMk cId="0" sldId="256"/>
            <ac:grpSpMk id="5" creationId="{65556C38-DCBE-4E15-A2F8-F1A7A402D90D}"/>
          </ac:grpSpMkLst>
        </pc:grpChg>
        <pc:grpChg chg="mod">
          <ac:chgData name="Krizak Milan" userId="a824f9b4-91f8-4cb8-b5d8-48c80b8d729a" providerId="ADAL" clId="{F1556CD3-595A-4AF0-BF5D-FB4768075414}" dt="2023-03-21T09:22:02.778" v="1370" actId="1076"/>
          <ac:grpSpMkLst>
            <pc:docMk/>
            <pc:sldMk cId="0" sldId="256"/>
            <ac:grpSpMk id="55" creationId="{00000000-0000-0000-0000-000000000000}"/>
          </ac:grpSpMkLst>
        </pc:grpChg>
        <pc:picChg chg="del">
          <ac:chgData name="Krizak Milan" userId="a824f9b4-91f8-4cb8-b5d8-48c80b8d729a" providerId="ADAL" clId="{F1556CD3-595A-4AF0-BF5D-FB4768075414}" dt="2023-03-16T15:41:38.644" v="132" actId="478"/>
          <ac:picMkLst>
            <pc:docMk/>
            <pc:sldMk cId="0" sldId="256"/>
            <ac:picMk id="2" creationId="{A6BABFC8-9B2E-4C62-81DB-9585764B400C}"/>
          </ac:picMkLst>
        </pc:picChg>
        <pc:picChg chg="add del mod topLvl">
          <ac:chgData name="Krizak Milan" userId="a824f9b4-91f8-4cb8-b5d8-48c80b8d729a" providerId="ADAL" clId="{F1556CD3-595A-4AF0-BF5D-FB4768075414}" dt="2023-03-17T12:50:01.372" v="720" actId="478"/>
          <ac:picMkLst>
            <pc:docMk/>
            <pc:sldMk cId="0" sldId="256"/>
            <ac:picMk id="3" creationId="{C391A3DD-2107-4B25-99AC-70D1750F9E6E}"/>
          </ac:picMkLst>
        </pc:picChg>
        <pc:picChg chg="add del mod modCrop">
          <ac:chgData name="Krizak Milan" userId="a824f9b4-91f8-4cb8-b5d8-48c80b8d729a" providerId="ADAL" clId="{F1556CD3-595A-4AF0-BF5D-FB4768075414}" dt="2023-03-21T09:27:37.696" v="1424" actId="478"/>
          <ac:picMkLst>
            <pc:docMk/>
            <pc:sldMk cId="0" sldId="256"/>
            <ac:picMk id="5" creationId="{26B9CCE5-6430-40D8-93F5-76BD8330016C}"/>
          </ac:picMkLst>
        </pc:picChg>
        <pc:picChg chg="add mod modCrop">
          <ac:chgData name="Krizak Milan" userId="a824f9b4-91f8-4cb8-b5d8-48c80b8d729a" providerId="ADAL" clId="{F1556CD3-595A-4AF0-BF5D-FB4768075414}" dt="2023-03-21T09:22:02.778" v="1370" actId="1076"/>
          <ac:picMkLst>
            <pc:docMk/>
            <pc:sldMk cId="0" sldId="256"/>
            <ac:picMk id="7" creationId="{487AFCA6-63F8-4824-9B99-3B2691CC1C3E}"/>
          </ac:picMkLst>
        </pc:picChg>
        <pc:picChg chg="add mod modCrop">
          <ac:chgData name="Krizak Milan" userId="a824f9b4-91f8-4cb8-b5d8-48c80b8d729a" providerId="ADAL" clId="{F1556CD3-595A-4AF0-BF5D-FB4768075414}" dt="2023-03-21T09:28:05.383" v="1426" actId="18131"/>
          <ac:picMkLst>
            <pc:docMk/>
            <pc:sldMk cId="0" sldId="256"/>
            <ac:picMk id="9" creationId="{5308FCB8-89F1-4F1B-8A11-08781414FE3C}"/>
          </ac:picMkLst>
        </pc:picChg>
        <pc:picChg chg="add mod">
          <ac:chgData name="Krizak Milan" userId="a824f9b4-91f8-4cb8-b5d8-48c80b8d729a" providerId="ADAL" clId="{F1556CD3-595A-4AF0-BF5D-FB4768075414}" dt="2023-03-21T09:22:02.778" v="1370" actId="1076"/>
          <ac:picMkLst>
            <pc:docMk/>
            <pc:sldMk cId="0" sldId="256"/>
            <ac:picMk id="14" creationId="{04755099-45FC-4070-B646-FD673E3EFC52}"/>
          </ac:picMkLst>
        </pc:picChg>
        <pc:picChg chg="add mod">
          <ac:chgData name="Krizak Milan" userId="a824f9b4-91f8-4cb8-b5d8-48c80b8d729a" providerId="ADAL" clId="{F1556CD3-595A-4AF0-BF5D-FB4768075414}" dt="2023-03-21T09:22:02.778" v="1370" actId="1076"/>
          <ac:picMkLst>
            <pc:docMk/>
            <pc:sldMk cId="0" sldId="256"/>
            <ac:picMk id="15" creationId="{04709C36-C00B-40A1-85DA-2859ADEFD17B}"/>
          </ac:picMkLst>
        </pc:picChg>
        <pc:picChg chg="add del mod">
          <ac:chgData name="Krizak Milan" userId="a824f9b4-91f8-4cb8-b5d8-48c80b8d729a" providerId="ADAL" clId="{F1556CD3-595A-4AF0-BF5D-FB4768075414}" dt="2023-03-17T12:43:20.664" v="645" actId="478"/>
          <ac:picMkLst>
            <pc:docMk/>
            <pc:sldMk cId="0" sldId="256"/>
            <ac:picMk id="16" creationId="{68591BB4-3612-4C9A-84E9-9A2C7632C8C7}"/>
          </ac:picMkLst>
        </pc:picChg>
        <pc:picChg chg="add del mod ord">
          <ac:chgData name="Krizak Milan" userId="a824f9b4-91f8-4cb8-b5d8-48c80b8d729a" providerId="ADAL" clId="{F1556CD3-595A-4AF0-BF5D-FB4768075414}" dt="2023-03-17T12:49:34.082" v="714" actId="478"/>
          <ac:picMkLst>
            <pc:docMk/>
            <pc:sldMk cId="0" sldId="256"/>
            <ac:picMk id="21" creationId="{DC284320-9515-4808-BCE5-2753194B2430}"/>
          </ac:picMkLst>
        </pc:picChg>
        <pc:picChg chg="add mod">
          <ac:chgData name="Krizak Milan" userId="a824f9b4-91f8-4cb8-b5d8-48c80b8d729a" providerId="ADAL" clId="{F1556CD3-595A-4AF0-BF5D-FB4768075414}" dt="2023-03-21T09:22:02.778" v="1370" actId="1076"/>
          <ac:picMkLst>
            <pc:docMk/>
            <pc:sldMk cId="0" sldId="256"/>
            <ac:picMk id="23" creationId="{58F24A1A-35B4-496D-BED1-11D4F08104DB}"/>
          </ac:picMkLst>
        </pc:picChg>
        <pc:picChg chg="del mod">
          <ac:chgData name="Krizak Milan" userId="a824f9b4-91f8-4cb8-b5d8-48c80b8d729a" providerId="ADAL" clId="{F1556CD3-595A-4AF0-BF5D-FB4768075414}" dt="2023-03-17T12:40:31.916" v="619" actId="478"/>
          <ac:picMkLst>
            <pc:docMk/>
            <pc:sldMk cId="0" sldId="256"/>
            <ac:picMk id="63" creationId="{00000000-0000-0000-0000-000000000000}"/>
          </ac:picMkLst>
        </pc:picChg>
      </pc:sldChg>
      <pc:sldChg chg="addSp delSp modSp mod">
        <pc:chgData name="Krizak Milan" userId="a824f9b4-91f8-4cb8-b5d8-48c80b8d729a" providerId="ADAL" clId="{F1556CD3-595A-4AF0-BF5D-FB4768075414}" dt="2023-03-21T12:25:29.931" v="1744" actId="2711"/>
        <pc:sldMkLst>
          <pc:docMk/>
          <pc:sldMk cId="0" sldId="257"/>
        </pc:sldMkLst>
        <pc:spChg chg="add del mod">
          <ac:chgData name="Krizak Milan" userId="a824f9b4-91f8-4cb8-b5d8-48c80b8d729a" providerId="ADAL" clId="{F1556CD3-595A-4AF0-BF5D-FB4768075414}" dt="2023-03-17T12:54:15.550" v="769" actId="478"/>
          <ac:spMkLst>
            <pc:docMk/>
            <pc:sldMk cId="0" sldId="257"/>
            <ac:spMk id="19" creationId="{821374A0-DC41-47FB-9B35-667D64F3D08F}"/>
          </ac:spMkLst>
        </pc:spChg>
        <pc:spChg chg="add del mod">
          <ac:chgData name="Krizak Milan" userId="a824f9b4-91f8-4cb8-b5d8-48c80b8d729a" providerId="ADAL" clId="{F1556CD3-595A-4AF0-BF5D-FB4768075414}" dt="2023-03-17T13:27:56.353" v="1200" actId="21"/>
          <ac:spMkLst>
            <pc:docMk/>
            <pc:sldMk cId="0" sldId="257"/>
            <ac:spMk id="24" creationId="{51A996AA-DE86-4B38-B2DE-628BF916B6DF}"/>
          </ac:spMkLst>
        </pc:spChg>
        <pc:spChg chg="mod">
          <ac:chgData name="Krizak Milan" userId="a824f9b4-91f8-4cb8-b5d8-48c80b8d729a" providerId="ADAL" clId="{F1556CD3-595A-4AF0-BF5D-FB4768075414}" dt="2023-03-21T12:23:33.883" v="1743" actId="20577"/>
          <ac:spMkLst>
            <pc:docMk/>
            <pc:sldMk cId="0" sldId="257"/>
            <ac:spMk id="80" creationId="{00000000-0000-0000-0000-000000000000}"/>
          </ac:spMkLst>
        </pc:spChg>
        <pc:spChg chg="mod">
          <ac:chgData name="Krizak Milan" userId="a824f9b4-91f8-4cb8-b5d8-48c80b8d729a" providerId="ADAL" clId="{F1556CD3-595A-4AF0-BF5D-FB4768075414}" dt="2023-03-21T12:23:13.640" v="1724" actId="255"/>
          <ac:spMkLst>
            <pc:docMk/>
            <pc:sldMk cId="0" sldId="257"/>
            <ac:spMk id="81" creationId="{00000000-0000-0000-0000-000000000000}"/>
          </ac:spMkLst>
        </pc:spChg>
        <pc:spChg chg="mod">
          <ac:chgData name="Krizak Milan" userId="a824f9b4-91f8-4cb8-b5d8-48c80b8d729a" providerId="ADAL" clId="{F1556CD3-595A-4AF0-BF5D-FB4768075414}" dt="2023-03-21T12:25:29.931" v="1744" actId="2711"/>
          <ac:spMkLst>
            <pc:docMk/>
            <pc:sldMk cId="0" sldId="257"/>
            <ac:spMk id="82" creationId="{00000000-0000-0000-0000-000000000000}"/>
          </ac:spMkLst>
        </pc:spChg>
        <pc:picChg chg="del mod">
          <ac:chgData name="Krizak Milan" userId="a824f9b4-91f8-4cb8-b5d8-48c80b8d729a" providerId="ADAL" clId="{F1556CD3-595A-4AF0-BF5D-FB4768075414}" dt="2023-03-17T12:54:24.414" v="770" actId="478"/>
          <ac:picMkLst>
            <pc:docMk/>
            <pc:sldMk cId="0" sldId="257"/>
            <ac:picMk id="2" creationId="{7D61F962-A959-EFD0-7BE1-B3BB5BBC1B18}"/>
          </ac:picMkLst>
        </pc:picChg>
        <pc:picChg chg="del">
          <ac:chgData name="Krizak Milan" userId="a824f9b4-91f8-4cb8-b5d8-48c80b8d729a" providerId="ADAL" clId="{F1556CD3-595A-4AF0-BF5D-FB4768075414}" dt="2023-03-17T12:54:11.246" v="768" actId="478"/>
          <ac:picMkLst>
            <pc:docMk/>
            <pc:sldMk cId="0" sldId="257"/>
            <ac:picMk id="3" creationId="{17FDDE38-9BD7-E528-524C-2E2C9B9B1894}"/>
          </ac:picMkLst>
        </pc:picChg>
        <pc:picChg chg="add del mod">
          <ac:chgData name="Krizak Milan" userId="a824f9b4-91f8-4cb8-b5d8-48c80b8d729a" providerId="ADAL" clId="{F1556CD3-595A-4AF0-BF5D-FB4768075414}" dt="2023-03-17T13:26:36.730" v="1184" actId="478"/>
          <ac:picMkLst>
            <pc:docMk/>
            <pc:sldMk cId="0" sldId="257"/>
            <ac:picMk id="20" creationId="{4C435CAA-AAC5-4F6E-9031-9F1D74A62153}"/>
          </ac:picMkLst>
        </pc:picChg>
        <pc:picChg chg="add mod">
          <ac:chgData name="Krizak Milan" userId="a824f9b4-91f8-4cb8-b5d8-48c80b8d729a" providerId="ADAL" clId="{F1556CD3-595A-4AF0-BF5D-FB4768075414}" dt="2023-03-17T13:26:43.644" v="1185" actId="1076"/>
          <ac:picMkLst>
            <pc:docMk/>
            <pc:sldMk cId="0" sldId="257"/>
            <ac:picMk id="21" creationId="{6D502844-F975-4102-AA4D-8153448C9828}"/>
          </ac:picMkLst>
        </pc:picChg>
        <pc:picChg chg="add mod">
          <ac:chgData name="Krizak Milan" userId="a824f9b4-91f8-4cb8-b5d8-48c80b8d729a" providerId="ADAL" clId="{F1556CD3-595A-4AF0-BF5D-FB4768075414}" dt="2023-03-17T13:26:43.644" v="1185" actId="1076"/>
          <ac:picMkLst>
            <pc:docMk/>
            <pc:sldMk cId="0" sldId="257"/>
            <ac:picMk id="22" creationId="{4569322F-1C9F-46C4-8227-3A1C9DBCB5B4}"/>
          </ac:picMkLst>
        </pc:picChg>
        <pc:picChg chg="add del mod">
          <ac:chgData name="Krizak Milan" userId="a824f9b4-91f8-4cb8-b5d8-48c80b8d729a" providerId="ADAL" clId="{F1556CD3-595A-4AF0-BF5D-FB4768075414}" dt="2023-03-17T13:27:56.353" v="1200" actId="21"/>
          <ac:picMkLst>
            <pc:docMk/>
            <pc:sldMk cId="0" sldId="257"/>
            <ac:picMk id="25" creationId="{B676E735-DC79-42FF-AE1B-641BDD27EE81}"/>
          </ac:picMkLst>
        </pc:picChg>
      </pc:sldChg>
      <pc:sldChg chg="del">
        <pc:chgData name="Krizak Milan" userId="a824f9b4-91f8-4cb8-b5d8-48c80b8d729a" providerId="ADAL" clId="{F1556CD3-595A-4AF0-BF5D-FB4768075414}" dt="2023-03-17T13:32:25.162" v="1364" actId="47"/>
        <pc:sldMkLst>
          <pc:docMk/>
          <pc:sldMk cId="0" sldId="280"/>
        </pc:sldMkLst>
      </pc:sldChg>
      <pc:sldChg chg="del">
        <pc:chgData name="Krizak Milan" userId="a824f9b4-91f8-4cb8-b5d8-48c80b8d729a" providerId="ADAL" clId="{F1556CD3-595A-4AF0-BF5D-FB4768075414}" dt="2023-03-17T13:19:55.256" v="1120" actId="2696"/>
        <pc:sldMkLst>
          <pc:docMk/>
          <pc:sldMk cId="0" sldId="281"/>
        </pc:sldMkLst>
      </pc:sldChg>
      <pc:sldChg chg="addSp delSp modSp mod ord">
        <pc:chgData name="Krizak Milan" userId="a824f9b4-91f8-4cb8-b5d8-48c80b8d729a" providerId="ADAL" clId="{F1556CD3-595A-4AF0-BF5D-FB4768075414}" dt="2023-03-17T13:07:44.924" v="950"/>
        <pc:sldMkLst>
          <pc:docMk/>
          <pc:sldMk cId="3186113530" sldId="282"/>
        </pc:sldMkLst>
        <pc:spChg chg="add mod">
          <ac:chgData name="Krizak Milan" userId="a824f9b4-91f8-4cb8-b5d8-48c80b8d729a" providerId="ADAL" clId="{F1556CD3-595A-4AF0-BF5D-FB4768075414}" dt="2023-03-17T13:07:35.412" v="948" actId="1076"/>
          <ac:spMkLst>
            <pc:docMk/>
            <pc:sldMk cId="3186113530" sldId="282"/>
            <ac:spMk id="5" creationId="{877BB2B9-982F-4992-89CF-746E5FE37F13}"/>
          </ac:spMkLst>
        </pc:spChg>
        <pc:spChg chg="mod">
          <ac:chgData name="Krizak Milan" userId="a824f9b4-91f8-4cb8-b5d8-48c80b8d729a" providerId="ADAL" clId="{F1556CD3-595A-4AF0-BF5D-FB4768075414}" dt="2023-03-17T13:03:32.098" v="915"/>
          <ac:spMkLst>
            <pc:docMk/>
            <pc:sldMk cId="3186113530" sldId="282"/>
            <ac:spMk id="11" creationId="{C6F79283-640D-42DD-B9D0-90F6DDC63F15}"/>
          </ac:spMkLst>
        </pc:spChg>
        <pc:spChg chg="mod">
          <ac:chgData name="Krizak Milan" userId="a824f9b4-91f8-4cb8-b5d8-48c80b8d729a" providerId="ADAL" clId="{F1556CD3-595A-4AF0-BF5D-FB4768075414}" dt="2023-03-17T13:03:32.098" v="915"/>
          <ac:spMkLst>
            <pc:docMk/>
            <pc:sldMk cId="3186113530" sldId="282"/>
            <ac:spMk id="18" creationId="{73F9DDAA-F76D-492A-90B9-C2DCACF665E5}"/>
          </ac:spMkLst>
        </pc:spChg>
        <pc:spChg chg="mod">
          <ac:chgData name="Krizak Milan" userId="a824f9b4-91f8-4cb8-b5d8-48c80b8d729a" providerId="ADAL" clId="{F1556CD3-595A-4AF0-BF5D-FB4768075414}" dt="2023-03-17T13:03:32.098" v="915"/>
          <ac:spMkLst>
            <pc:docMk/>
            <pc:sldMk cId="3186113530" sldId="282"/>
            <ac:spMk id="26" creationId="{D86171AB-420D-4A8E-B96F-4BF54F72332C}"/>
          </ac:spMkLst>
        </pc:spChg>
        <pc:spChg chg="add del mod">
          <ac:chgData name="Krizak Milan" userId="a824f9b4-91f8-4cb8-b5d8-48c80b8d729a" providerId="ADAL" clId="{F1556CD3-595A-4AF0-BF5D-FB4768075414}" dt="2023-03-17T13:06:07.376" v="933" actId="478"/>
          <ac:spMkLst>
            <pc:docMk/>
            <pc:sldMk cId="3186113530" sldId="282"/>
            <ac:spMk id="27" creationId="{15563FAA-72EC-4948-B645-4CDA6F8028DB}"/>
          </ac:spMkLst>
        </pc:spChg>
        <pc:spChg chg="del">
          <ac:chgData name="Krizak Milan" userId="a824f9b4-91f8-4cb8-b5d8-48c80b8d729a" providerId="ADAL" clId="{F1556CD3-595A-4AF0-BF5D-FB4768075414}" dt="2023-03-17T13:06:52.803" v="940" actId="478"/>
          <ac:spMkLst>
            <pc:docMk/>
            <pc:sldMk cId="3186113530" sldId="282"/>
            <ac:spMk id="466" creationId="{00000000-0000-0000-0000-000000000000}"/>
          </ac:spMkLst>
        </pc:spChg>
        <pc:spChg chg="mod">
          <ac:chgData name="Krizak Milan" userId="a824f9b4-91f8-4cb8-b5d8-48c80b8d729a" providerId="ADAL" clId="{F1556CD3-595A-4AF0-BF5D-FB4768075414}" dt="2023-03-17T13:06:26.266" v="937" actId="14100"/>
          <ac:spMkLst>
            <pc:docMk/>
            <pc:sldMk cId="3186113530" sldId="282"/>
            <ac:spMk id="473" creationId="{00000000-0000-0000-0000-000000000000}"/>
          </ac:spMkLst>
        </pc:spChg>
        <pc:grpChg chg="add mod ord">
          <ac:chgData name="Krizak Milan" userId="a824f9b4-91f8-4cb8-b5d8-48c80b8d729a" providerId="ADAL" clId="{F1556CD3-595A-4AF0-BF5D-FB4768075414}" dt="2023-03-17T13:07:05.488" v="943" actId="167"/>
          <ac:grpSpMkLst>
            <pc:docMk/>
            <pc:sldMk cId="3186113530" sldId="282"/>
            <ac:grpSpMk id="6" creationId="{DF760F58-A727-4392-965E-001B10B73763}"/>
          </ac:grpSpMkLst>
        </pc:grpChg>
        <pc:grpChg chg="mod">
          <ac:chgData name="Krizak Milan" userId="a824f9b4-91f8-4cb8-b5d8-48c80b8d729a" providerId="ADAL" clId="{F1556CD3-595A-4AF0-BF5D-FB4768075414}" dt="2023-03-17T13:03:32.098" v="915"/>
          <ac:grpSpMkLst>
            <pc:docMk/>
            <pc:sldMk cId="3186113530" sldId="282"/>
            <ac:grpSpMk id="7" creationId="{A23774DD-49FB-4F78-9600-703BD75C1B89}"/>
          </ac:grpSpMkLst>
        </pc:grpChg>
        <pc:grpChg chg="add mod ord">
          <ac:chgData name="Krizak Milan" userId="a824f9b4-91f8-4cb8-b5d8-48c80b8d729a" providerId="ADAL" clId="{F1556CD3-595A-4AF0-BF5D-FB4768075414}" dt="2023-03-17T13:07:07.557" v="944" actId="167"/>
          <ac:grpSpMkLst>
            <pc:docMk/>
            <pc:sldMk cId="3186113530" sldId="282"/>
            <ac:grpSpMk id="13" creationId="{8CB05CAC-47D8-4C3A-82FE-4DB1A20C1173}"/>
          </ac:grpSpMkLst>
        </pc:grpChg>
        <pc:grpChg chg="mod">
          <ac:chgData name="Krizak Milan" userId="a824f9b4-91f8-4cb8-b5d8-48c80b8d729a" providerId="ADAL" clId="{F1556CD3-595A-4AF0-BF5D-FB4768075414}" dt="2023-03-17T13:03:32.098" v="915"/>
          <ac:grpSpMkLst>
            <pc:docMk/>
            <pc:sldMk cId="3186113530" sldId="282"/>
            <ac:grpSpMk id="16" creationId="{A518AD0A-1652-4DF7-BCEE-83401C1F5B92}"/>
          </ac:grpSpMkLst>
        </pc:grpChg>
        <pc:grpChg chg="add mod ord">
          <ac:chgData name="Krizak Milan" userId="a824f9b4-91f8-4cb8-b5d8-48c80b8d729a" providerId="ADAL" clId="{F1556CD3-595A-4AF0-BF5D-FB4768075414}" dt="2023-03-17T13:07:03.785" v="942" actId="167"/>
          <ac:grpSpMkLst>
            <pc:docMk/>
            <pc:sldMk cId="3186113530" sldId="282"/>
            <ac:grpSpMk id="20" creationId="{303A5EDC-8B22-4C18-B167-339BA0567213}"/>
          </ac:grpSpMkLst>
        </pc:grpChg>
        <pc:grpChg chg="mod">
          <ac:chgData name="Krizak Milan" userId="a824f9b4-91f8-4cb8-b5d8-48c80b8d729a" providerId="ADAL" clId="{F1556CD3-595A-4AF0-BF5D-FB4768075414}" dt="2023-03-17T13:03:32.098" v="915"/>
          <ac:grpSpMkLst>
            <pc:docMk/>
            <pc:sldMk cId="3186113530" sldId="282"/>
            <ac:grpSpMk id="24" creationId="{3678E250-E5FB-461E-9B18-022DB0385F67}"/>
          </ac:grpSpMkLst>
        </pc:grpChg>
        <pc:picChg chg="mod">
          <ac:chgData name="Krizak Milan" userId="a824f9b4-91f8-4cb8-b5d8-48c80b8d729a" providerId="ADAL" clId="{F1556CD3-595A-4AF0-BF5D-FB4768075414}" dt="2023-03-17T13:03:32.098" v="915"/>
          <ac:picMkLst>
            <pc:docMk/>
            <pc:sldMk cId="3186113530" sldId="282"/>
            <ac:picMk id="8" creationId="{EE2B7641-61BA-45A8-AA44-8C573C850E5D}"/>
          </ac:picMkLst>
        </pc:picChg>
        <pc:picChg chg="mod">
          <ac:chgData name="Krizak Milan" userId="a824f9b4-91f8-4cb8-b5d8-48c80b8d729a" providerId="ADAL" clId="{F1556CD3-595A-4AF0-BF5D-FB4768075414}" dt="2023-03-17T13:03:32.098" v="915"/>
          <ac:picMkLst>
            <pc:docMk/>
            <pc:sldMk cId="3186113530" sldId="282"/>
            <ac:picMk id="9" creationId="{BC31D54A-799C-4238-904F-67A2DA057FB0}"/>
          </ac:picMkLst>
        </pc:picChg>
        <pc:picChg chg="mod">
          <ac:chgData name="Krizak Milan" userId="a824f9b4-91f8-4cb8-b5d8-48c80b8d729a" providerId="ADAL" clId="{F1556CD3-595A-4AF0-BF5D-FB4768075414}" dt="2023-03-17T13:03:32.098" v="915"/>
          <ac:picMkLst>
            <pc:docMk/>
            <pc:sldMk cId="3186113530" sldId="282"/>
            <ac:picMk id="12" creationId="{6A3E2349-9566-4488-8909-03AF53C41246}"/>
          </ac:picMkLst>
        </pc:picChg>
        <pc:picChg chg="mod">
          <ac:chgData name="Krizak Milan" userId="a824f9b4-91f8-4cb8-b5d8-48c80b8d729a" providerId="ADAL" clId="{F1556CD3-595A-4AF0-BF5D-FB4768075414}" dt="2023-03-17T13:03:57.538" v="918"/>
          <ac:picMkLst>
            <pc:docMk/>
            <pc:sldMk cId="3186113530" sldId="282"/>
            <ac:picMk id="14" creationId="{C98EEE77-885E-48E1-B1AA-4BF874BA87C5}"/>
          </ac:picMkLst>
        </pc:picChg>
        <pc:picChg chg="mod">
          <ac:chgData name="Krizak Milan" userId="a824f9b4-91f8-4cb8-b5d8-48c80b8d729a" providerId="ADAL" clId="{F1556CD3-595A-4AF0-BF5D-FB4768075414}" dt="2023-03-17T13:03:32.098" v="915"/>
          <ac:picMkLst>
            <pc:docMk/>
            <pc:sldMk cId="3186113530" sldId="282"/>
            <ac:picMk id="15" creationId="{E8C31D09-0D9B-4D2D-9066-AF0DE034B88A}"/>
          </ac:picMkLst>
        </pc:picChg>
        <pc:picChg chg="mod">
          <ac:chgData name="Krizak Milan" userId="a824f9b4-91f8-4cb8-b5d8-48c80b8d729a" providerId="ADAL" clId="{F1556CD3-595A-4AF0-BF5D-FB4768075414}" dt="2023-03-17T13:03:32.098" v="915"/>
          <ac:picMkLst>
            <pc:docMk/>
            <pc:sldMk cId="3186113530" sldId="282"/>
            <ac:picMk id="19" creationId="{013BB432-4F22-4691-8761-96289259D1CE}"/>
          </ac:picMkLst>
        </pc:picChg>
        <pc:picChg chg="mod">
          <ac:chgData name="Krizak Milan" userId="a824f9b4-91f8-4cb8-b5d8-48c80b8d729a" providerId="ADAL" clId="{F1556CD3-595A-4AF0-BF5D-FB4768075414}" dt="2023-03-17T13:03:51.816" v="917"/>
          <ac:picMkLst>
            <pc:docMk/>
            <pc:sldMk cId="3186113530" sldId="282"/>
            <ac:picMk id="21" creationId="{73E260B2-FC1C-4D5E-A9A9-890791E6B2B8}"/>
          </ac:picMkLst>
        </pc:picChg>
        <pc:picChg chg="mod">
          <ac:chgData name="Krizak Milan" userId="a824f9b4-91f8-4cb8-b5d8-48c80b8d729a" providerId="ADAL" clId="{F1556CD3-595A-4AF0-BF5D-FB4768075414}" dt="2023-03-17T13:03:32.098" v="915"/>
          <ac:picMkLst>
            <pc:docMk/>
            <pc:sldMk cId="3186113530" sldId="282"/>
            <ac:picMk id="22" creationId="{760BFC03-E738-4DA4-A523-05F51B3D9DD9}"/>
          </ac:picMkLst>
        </pc:picChg>
        <pc:picChg chg="mod">
          <ac:chgData name="Krizak Milan" userId="a824f9b4-91f8-4cb8-b5d8-48c80b8d729a" providerId="ADAL" clId="{F1556CD3-595A-4AF0-BF5D-FB4768075414}" dt="2023-03-17T13:03:32.098" v="915"/>
          <ac:picMkLst>
            <pc:docMk/>
            <pc:sldMk cId="3186113530" sldId="282"/>
            <ac:picMk id="25" creationId="{7B4E3FA1-7653-49DF-9964-08FA3222CC87}"/>
          </ac:picMkLst>
        </pc:picChg>
        <pc:picChg chg="add mod">
          <ac:chgData name="Krizak Milan" userId="a824f9b4-91f8-4cb8-b5d8-48c80b8d729a" providerId="ADAL" clId="{F1556CD3-595A-4AF0-BF5D-FB4768075414}" dt="2023-03-17T13:06:30.703" v="938" actId="1076"/>
          <ac:picMkLst>
            <pc:docMk/>
            <pc:sldMk cId="3186113530" sldId="282"/>
            <ac:picMk id="28" creationId="{76F9AB4F-73BB-43FB-9F1B-8E388E8EE2A2}"/>
          </ac:picMkLst>
        </pc:picChg>
        <pc:picChg chg="add mod">
          <ac:chgData name="Krizak Milan" userId="a824f9b4-91f8-4cb8-b5d8-48c80b8d729a" providerId="ADAL" clId="{F1556CD3-595A-4AF0-BF5D-FB4768075414}" dt="2023-03-17T13:05:15.019" v="924"/>
          <ac:picMkLst>
            <pc:docMk/>
            <pc:sldMk cId="3186113530" sldId="282"/>
            <ac:picMk id="29" creationId="{6C9FAB94-E271-4A8C-907B-0FCD2C9D0881}"/>
          </ac:picMkLst>
        </pc:picChg>
        <pc:cxnChg chg="mod">
          <ac:chgData name="Krizak Milan" userId="a824f9b4-91f8-4cb8-b5d8-48c80b8d729a" providerId="ADAL" clId="{F1556CD3-595A-4AF0-BF5D-FB4768075414}" dt="2023-03-17T13:03:32.098" v="915"/>
          <ac:cxnSpMkLst>
            <pc:docMk/>
            <pc:sldMk cId="3186113530" sldId="282"/>
            <ac:cxnSpMk id="10" creationId="{AAAD5B05-561F-4E6F-A3D9-E55ADD90FF0D}"/>
          </ac:cxnSpMkLst>
        </pc:cxnChg>
        <pc:cxnChg chg="mod">
          <ac:chgData name="Krizak Milan" userId="a824f9b4-91f8-4cb8-b5d8-48c80b8d729a" providerId="ADAL" clId="{F1556CD3-595A-4AF0-BF5D-FB4768075414}" dt="2023-03-17T13:03:32.098" v="915"/>
          <ac:cxnSpMkLst>
            <pc:docMk/>
            <pc:sldMk cId="3186113530" sldId="282"/>
            <ac:cxnSpMk id="17" creationId="{46214ED7-2E60-46FA-97BB-178D882B24A1}"/>
          </ac:cxnSpMkLst>
        </pc:cxnChg>
        <pc:cxnChg chg="mod">
          <ac:chgData name="Krizak Milan" userId="a824f9b4-91f8-4cb8-b5d8-48c80b8d729a" providerId="ADAL" clId="{F1556CD3-595A-4AF0-BF5D-FB4768075414}" dt="2023-03-17T13:03:32.098" v="915"/>
          <ac:cxnSpMkLst>
            <pc:docMk/>
            <pc:sldMk cId="3186113530" sldId="282"/>
            <ac:cxnSpMk id="23" creationId="{582ABCC2-402C-498C-95B3-93C508D6DE00}"/>
          </ac:cxnSpMkLst>
        </pc:cxnChg>
      </pc:sldChg>
      <pc:sldChg chg="addSp delSp modSp del mod modAnim">
        <pc:chgData name="Krizak Milan" userId="a824f9b4-91f8-4cb8-b5d8-48c80b8d729a" providerId="ADAL" clId="{F1556CD3-595A-4AF0-BF5D-FB4768075414}" dt="2023-03-17T13:07:57.456" v="951" actId="47"/>
        <pc:sldMkLst>
          <pc:docMk/>
          <pc:sldMk cId="3590684148" sldId="283"/>
        </pc:sldMkLst>
        <pc:spChg chg="add mod">
          <ac:chgData name="Krizak Milan" userId="a824f9b4-91f8-4cb8-b5d8-48c80b8d729a" providerId="ADAL" clId="{F1556CD3-595A-4AF0-BF5D-FB4768075414}" dt="2023-03-16T15:54:16.563" v="279"/>
          <ac:spMkLst>
            <pc:docMk/>
            <pc:sldMk cId="3590684148" sldId="283"/>
            <ac:spMk id="10" creationId="{670838F0-05D2-42A3-91B2-B6EBD1C16DC6}"/>
          </ac:spMkLst>
        </pc:spChg>
        <pc:spChg chg="mod topLvl">
          <ac:chgData name="Krizak Milan" userId="a824f9b4-91f8-4cb8-b5d8-48c80b8d729a" providerId="ADAL" clId="{F1556CD3-595A-4AF0-BF5D-FB4768075414}" dt="2023-03-16T15:55:05.656" v="288" actId="165"/>
          <ac:spMkLst>
            <pc:docMk/>
            <pc:sldMk cId="3590684148" sldId="283"/>
            <ac:spMk id="15" creationId="{9E674494-235E-4FFE-94B9-6680E1F13413}"/>
          </ac:spMkLst>
        </pc:spChg>
        <pc:spChg chg="mod topLvl">
          <ac:chgData name="Krizak Milan" userId="a824f9b4-91f8-4cb8-b5d8-48c80b8d729a" providerId="ADAL" clId="{F1556CD3-595A-4AF0-BF5D-FB4768075414}" dt="2023-03-16T15:54:35.294" v="282" actId="165"/>
          <ac:spMkLst>
            <pc:docMk/>
            <pc:sldMk cId="3590684148" sldId="283"/>
            <ac:spMk id="23" creationId="{37BE9303-9AF3-4178-9311-EC1029FDD857}"/>
          </ac:spMkLst>
        </pc:spChg>
        <pc:spChg chg="mod">
          <ac:chgData name="Krizak Milan" userId="a824f9b4-91f8-4cb8-b5d8-48c80b8d729a" providerId="ADAL" clId="{F1556CD3-595A-4AF0-BF5D-FB4768075414}" dt="2023-03-17T13:05:02.326" v="923" actId="14100"/>
          <ac:spMkLst>
            <pc:docMk/>
            <pc:sldMk cId="3590684148" sldId="283"/>
            <ac:spMk id="473" creationId="{00000000-0000-0000-0000-000000000000}"/>
          </ac:spMkLst>
        </pc:spChg>
        <pc:grpChg chg="add del mod">
          <ac:chgData name="Krizak Milan" userId="a824f9b4-91f8-4cb8-b5d8-48c80b8d729a" providerId="ADAL" clId="{F1556CD3-595A-4AF0-BF5D-FB4768075414}" dt="2023-03-16T15:55:05.656" v="288" actId="165"/>
          <ac:grpSpMkLst>
            <pc:docMk/>
            <pc:sldMk cId="3590684148" sldId="283"/>
            <ac:grpSpMk id="14" creationId="{00AC6105-6D81-449D-B520-F98EE4D6F980}"/>
          </ac:grpSpMkLst>
        </pc:grpChg>
        <pc:grpChg chg="mod topLvl">
          <ac:chgData name="Krizak Milan" userId="a824f9b4-91f8-4cb8-b5d8-48c80b8d729a" providerId="ADAL" clId="{F1556CD3-595A-4AF0-BF5D-FB4768075414}" dt="2023-03-16T15:55:05.656" v="288" actId="165"/>
          <ac:grpSpMkLst>
            <pc:docMk/>
            <pc:sldMk cId="3590684148" sldId="283"/>
            <ac:grpSpMk id="17" creationId="{C1865935-5F2F-463C-926C-641F332CE40E}"/>
          </ac:grpSpMkLst>
        </pc:grpChg>
        <pc:grpChg chg="add del mod">
          <ac:chgData name="Krizak Milan" userId="a824f9b4-91f8-4cb8-b5d8-48c80b8d729a" providerId="ADAL" clId="{F1556CD3-595A-4AF0-BF5D-FB4768075414}" dt="2023-03-16T15:54:35.294" v="282" actId="165"/>
          <ac:grpSpMkLst>
            <pc:docMk/>
            <pc:sldMk cId="3590684148" sldId="283"/>
            <ac:grpSpMk id="21" creationId="{347C6B3F-F35E-4360-8C9B-7807DA3306CC}"/>
          </ac:grpSpMkLst>
        </pc:grpChg>
        <pc:picChg chg="del">
          <ac:chgData name="Krizak Milan" userId="a824f9b4-91f8-4cb8-b5d8-48c80b8d729a" providerId="ADAL" clId="{F1556CD3-595A-4AF0-BF5D-FB4768075414}" dt="2023-03-16T15:52:56.083" v="273" actId="478"/>
          <ac:picMkLst>
            <pc:docMk/>
            <pc:sldMk cId="3590684148" sldId="283"/>
            <ac:picMk id="2" creationId="{A54D559E-73BD-F4AE-3D23-71F2B93B6493}"/>
          </ac:picMkLst>
        </pc:picChg>
        <pc:picChg chg="del">
          <ac:chgData name="Krizak Milan" userId="a824f9b4-91f8-4cb8-b5d8-48c80b8d729a" providerId="ADAL" clId="{F1556CD3-595A-4AF0-BF5D-FB4768075414}" dt="2023-03-16T15:53:01.564" v="275" actId="478"/>
          <ac:picMkLst>
            <pc:docMk/>
            <pc:sldMk cId="3590684148" sldId="283"/>
            <ac:picMk id="4" creationId="{533C739E-B11F-C726-D3F4-C8E302F0A0F4}"/>
          </ac:picMkLst>
        </pc:picChg>
        <pc:picChg chg="add mod">
          <ac:chgData name="Krizak Milan" userId="a824f9b4-91f8-4cb8-b5d8-48c80b8d729a" providerId="ADAL" clId="{F1556CD3-595A-4AF0-BF5D-FB4768075414}" dt="2023-03-16T15:52:56.622" v="274"/>
          <ac:picMkLst>
            <pc:docMk/>
            <pc:sldMk cId="3590684148" sldId="283"/>
            <ac:picMk id="7" creationId="{125FD74F-9015-4E60-A5F0-B5382F0BC6FB}"/>
          </ac:picMkLst>
        </pc:picChg>
        <pc:picChg chg="add mod">
          <ac:chgData name="Krizak Milan" userId="a824f9b4-91f8-4cb8-b5d8-48c80b8d729a" providerId="ADAL" clId="{F1556CD3-595A-4AF0-BF5D-FB4768075414}" dt="2023-03-16T15:52:56.622" v="274"/>
          <ac:picMkLst>
            <pc:docMk/>
            <pc:sldMk cId="3590684148" sldId="283"/>
            <ac:picMk id="8" creationId="{7C1725EB-DB33-4BEB-A75D-DD1F4CFEC798}"/>
          </ac:picMkLst>
        </pc:picChg>
        <pc:picChg chg="add mod">
          <ac:chgData name="Krizak Milan" userId="a824f9b4-91f8-4cb8-b5d8-48c80b8d729a" providerId="ADAL" clId="{F1556CD3-595A-4AF0-BF5D-FB4768075414}" dt="2023-03-16T15:54:16.563" v="279"/>
          <ac:picMkLst>
            <pc:docMk/>
            <pc:sldMk cId="3590684148" sldId="283"/>
            <ac:picMk id="9" creationId="{4F49EB58-9D4C-4D28-AF1C-8894BF981CF9}"/>
          </ac:picMkLst>
        </pc:picChg>
        <pc:picChg chg="add mod">
          <ac:chgData name="Krizak Milan" userId="a824f9b4-91f8-4cb8-b5d8-48c80b8d729a" providerId="ADAL" clId="{F1556CD3-595A-4AF0-BF5D-FB4768075414}" dt="2023-03-16T15:54:16.563" v="279"/>
          <ac:picMkLst>
            <pc:docMk/>
            <pc:sldMk cId="3590684148" sldId="283"/>
            <ac:picMk id="11" creationId="{5D3F85CB-59AA-4AA5-8173-903394CD138A}"/>
          </ac:picMkLst>
        </pc:picChg>
        <pc:picChg chg="add mod">
          <ac:chgData name="Krizak Milan" userId="a824f9b4-91f8-4cb8-b5d8-48c80b8d729a" providerId="ADAL" clId="{F1556CD3-595A-4AF0-BF5D-FB4768075414}" dt="2023-03-16T15:54:16.563" v="279"/>
          <ac:picMkLst>
            <pc:docMk/>
            <pc:sldMk cId="3590684148" sldId="283"/>
            <ac:picMk id="12" creationId="{AFE46D75-7D13-482B-831B-09349C0B4657}"/>
          </ac:picMkLst>
        </pc:picChg>
        <pc:picChg chg="mod topLvl">
          <ac:chgData name="Krizak Milan" userId="a824f9b4-91f8-4cb8-b5d8-48c80b8d729a" providerId="ADAL" clId="{F1556CD3-595A-4AF0-BF5D-FB4768075414}" dt="2023-03-16T15:55:05.656" v="288" actId="165"/>
          <ac:picMkLst>
            <pc:docMk/>
            <pc:sldMk cId="3590684148" sldId="283"/>
            <ac:picMk id="16" creationId="{D9BD4F5B-62F3-4677-99BF-10614D8DA04D}"/>
          </ac:picMkLst>
        </pc:picChg>
        <pc:picChg chg="mod">
          <ac:chgData name="Krizak Milan" userId="a824f9b4-91f8-4cb8-b5d8-48c80b8d729a" providerId="ADAL" clId="{F1556CD3-595A-4AF0-BF5D-FB4768075414}" dt="2023-03-16T15:55:05.656" v="288" actId="165"/>
          <ac:picMkLst>
            <pc:docMk/>
            <pc:sldMk cId="3590684148" sldId="283"/>
            <ac:picMk id="18" creationId="{E4A62B83-7DEC-4954-A051-405B7F720C66}"/>
          </ac:picMkLst>
        </pc:picChg>
        <pc:picChg chg="mod">
          <ac:chgData name="Krizak Milan" userId="a824f9b4-91f8-4cb8-b5d8-48c80b8d729a" providerId="ADAL" clId="{F1556CD3-595A-4AF0-BF5D-FB4768075414}" dt="2023-03-16T15:55:05.656" v="288" actId="165"/>
          <ac:picMkLst>
            <pc:docMk/>
            <pc:sldMk cId="3590684148" sldId="283"/>
            <ac:picMk id="19" creationId="{ABA49C91-AED5-45BC-90C9-383D587D6D91}"/>
          </ac:picMkLst>
        </pc:picChg>
        <pc:picChg chg="mod topLvl modCrop">
          <ac:chgData name="Krizak Milan" userId="a824f9b4-91f8-4cb8-b5d8-48c80b8d729a" providerId="ADAL" clId="{F1556CD3-595A-4AF0-BF5D-FB4768075414}" dt="2023-03-16T15:54:52.735" v="286" actId="732"/>
          <ac:picMkLst>
            <pc:docMk/>
            <pc:sldMk cId="3590684148" sldId="283"/>
            <ac:picMk id="22" creationId="{DB0B7987-31D7-4DB6-A505-9FCC945AAF19}"/>
          </ac:picMkLst>
        </pc:picChg>
        <pc:picChg chg="mod topLvl modCrop">
          <ac:chgData name="Krizak Milan" userId="a824f9b4-91f8-4cb8-b5d8-48c80b8d729a" providerId="ADAL" clId="{F1556CD3-595A-4AF0-BF5D-FB4768075414}" dt="2023-03-16T15:54:58.118" v="287" actId="732"/>
          <ac:picMkLst>
            <pc:docMk/>
            <pc:sldMk cId="3590684148" sldId="283"/>
            <ac:picMk id="24" creationId="{41D4B42F-317D-4DDB-8286-13C9F16279D7}"/>
          </ac:picMkLst>
        </pc:picChg>
        <pc:picChg chg="mod topLvl">
          <ac:chgData name="Krizak Milan" userId="a824f9b4-91f8-4cb8-b5d8-48c80b8d729a" providerId="ADAL" clId="{F1556CD3-595A-4AF0-BF5D-FB4768075414}" dt="2023-03-16T15:54:35.294" v="282" actId="165"/>
          <ac:picMkLst>
            <pc:docMk/>
            <pc:sldMk cId="3590684148" sldId="283"/>
            <ac:picMk id="25" creationId="{37950440-079F-48BC-9740-ACD2AA374A02}"/>
          </ac:picMkLst>
        </pc:picChg>
        <pc:cxnChg chg="add mod">
          <ac:chgData name="Krizak Milan" userId="a824f9b4-91f8-4cb8-b5d8-48c80b8d729a" providerId="ADAL" clId="{F1556CD3-595A-4AF0-BF5D-FB4768075414}" dt="2023-03-16T15:54:16.563" v="279"/>
          <ac:cxnSpMkLst>
            <pc:docMk/>
            <pc:sldMk cId="3590684148" sldId="283"/>
            <ac:cxnSpMk id="13" creationId="{F4664D6E-4D3B-4DC5-8CA0-1507A7240DE0}"/>
          </ac:cxnSpMkLst>
        </pc:cxnChg>
        <pc:cxnChg chg="mod">
          <ac:chgData name="Krizak Milan" userId="a824f9b4-91f8-4cb8-b5d8-48c80b8d729a" providerId="ADAL" clId="{F1556CD3-595A-4AF0-BF5D-FB4768075414}" dt="2023-03-16T15:55:05.656" v="288" actId="165"/>
          <ac:cxnSpMkLst>
            <pc:docMk/>
            <pc:sldMk cId="3590684148" sldId="283"/>
            <ac:cxnSpMk id="20" creationId="{C48E0C73-010A-41FE-9340-E6084BF115C3}"/>
          </ac:cxnSpMkLst>
        </pc:cxnChg>
        <pc:cxnChg chg="mod topLvl">
          <ac:chgData name="Krizak Milan" userId="a824f9b4-91f8-4cb8-b5d8-48c80b8d729a" providerId="ADAL" clId="{F1556CD3-595A-4AF0-BF5D-FB4768075414}" dt="2023-03-16T15:54:35.294" v="282" actId="165"/>
          <ac:cxnSpMkLst>
            <pc:docMk/>
            <pc:sldMk cId="3590684148" sldId="283"/>
            <ac:cxnSpMk id="26" creationId="{6FB5573A-9437-4DFB-A411-F0BC504D42B9}"/>
          </ac:cxnSpMkLst>
        </pc:cxnChg>
      </pc:sldChg>
      <pc:sldChg chg="addSp delSp modSp del mod delAnim modAnim">
        <pc:chgData name="Krizak Milan" userId="a824f9b4-91f8-4cb8-b5d8-48c80b8d729a" providerId="ADAL" clId="{F1556CD3-595A-4AF0-BF5D-FB4768075414}" dt="2023-03-17T13:13:36.013" v="1008" actId="47"/>
        <pc:sldMkLst>
          <pc:docMk/>
          <pc:sldMk cId="3653063111" sldId="292"/>
        </pc:sldMkLst>
        <pc:spChg chg="del mod">
          <ac:chgData name="Krizak Milan" userId="a824f9b4-91f8-4cb8-b5d8-48c80b8d729a" providerId="ADAL" clId="{F1556CD3-595A-4AF0-BF5D-FB4768075414}" dt="2023-03-17T13:11:06.837" v="985" actId="478"/>
          <ac:spMkLst>
            <pc:docMk/>
            <pc:sldMk cId="3653063111" sldId="292"/>
            <ac:spMk id="5" creationId="{7B73BF69-EB69-4CFF-9F48-E624116BEBEB}"/>
          </ac:spMkLst>
        </pc:spChg>
        <pc:spChg chg="del mod">
          <ac:chgData name="Krizak Milan" userId="a824f9b4-91f8-4cb8-b5d8-48c80b8d729a" providerId="ADAL" clId="{F1556CD3-595A-4AF0-BF5D-FB4768075414}" dt="2023-03-17T13:02:58.178" v="912" actId="478"/>
          <ac:spMkLst>
            <pc:docMk/>
            <pc:sldMk cId="3653063111" sldId="292"/>
            <ac:spMk id="6" creationId="{3DD633DA-D18A-42AC-B406-F1608957E59F}"/>
          </ac:spMkLst>
        </pc:spChg>
        <pc:spChg chg="mod topLvl">
          <ac:chgData name="Krizak Milan" userId="a824f9b4-91f8-4cb8-b5d8-48c80b8d729a" providerId="ADAL" clId="{F1556CD3-595A-4AF0-BF5D-FB4768075414}" dt="2023-03-17T13:12:33.927" v="997" actId="164"/>
          <ac:spMkLst>
            <pc:docMk/>
            <pc:sldMk cId="3653063111" sldId="292"/>
            <ac:spMk id="11" creationId="{03B63CF1-8E59-4A8D-BF74-4FA8FFA7FCCA}"/>
          </ac:spMkLst>
        </pc:spChg>
        <pc:spChg chg="mod topLvl">
          <ac:chgData name="Krizak Milan" userId="a824f9b4-91f8-4cb8-b5d8-48c80b8d729a" providerId="ADAL" clId="{F1556CD3-595A-4AF0-BF5D-FB4768075414}" dt="2023-03-17T13:12:40.580" v="998" actId="164"/>
          <ac:spMkLst>
            <pc:docMk/>
            <pc:sldMk cId="3653063111" sldId="292"/>
            <ac:spMk id="12" creationId="{D2237EA0-37CF-450B-A7A8-743730D4AB11}"/>
          </ac:spMkLst>
        </pc:spChg>
        <pc:spChg chg="add del mod">
          <ac:chgData name="Krizak Milan" userId="a824f9b4-91f8-4cb8-b5d8-48c80b8d729a" providerId="ADAL" clId="{F1556CD3-595A-4AF0-BF5D-FB4768075414}" dt="2023-03-17T13:03:01.449" v="914" actId="478"/>
          <ac:spMkLst>
            <pc:docMk/>
            <pc:sldMk cId="3653063111" sldId="292"/>
            <ac:spMk id="14" creationId="{2BCF6B71-B516-4BEE-B729-F492AB321919}"/>
          </ac:spMkLst>
        </pc:spChg>
        <pc:spChg chg="add del mod">
          <ac:chgData name="Krizak Milan" userId="a824f9b4-91f8-4cb8-b5d8-48c80b8d729a" providerId="ADAL" clId="{F1556CD3-595A-4AF0-BF5D-FB4768075414}" dt="2023-03-17T13:11:31.987" v="991" actId="478"/>
          <ac:spMkLst>
            <pc:docMk/>
            <pc:sldMk cId="3653063111" sldId="292"/>
            <ac:spMk id="18" creationId="{3F5EA78B-9CD0-46C7-8C00-457231C4C6C6}"/>
          </ac:spMkLst>
        </pc:spChg>
        <pc:spChg chg="add mod">
          <ac:chgData name="Krizak Milan" userId="a824f9b4-91f8-4cb8-b5d8-48c80b8d729a" providerId="ADAL" clId="{F1556CD3-595A-4AF0-BF5D-FB4768075414}" dt="2023-03-17T13:12:28.083" v="996" actId="164"/>
          <ac:spMkLst>
            <pc:docMk/>
            <pc:sldMk cId="3653063111" sldId="292"/>
            <ac:spMk id="32" creationId="{59F3BA94-6EC9-4FBE-A13C-E8F54B7F17EB}"/>
          </ac:spMkLst>
        </pc:spChg>
        <pc:grpChg chg="del">
          <ac:chgData name="Krizak Milan" userId="a824f9b4-91f8-4cb8-b5d8-48c80b8d729a" providerId="ADAL" clId="{F1556CD3-595A-4AF0-BF5D-FB4768075414}" dt="2023-03-17T13:10:16.683" v="974" actId="165"/>
          <ac:grpSpMkLst>
            <pc:docMk/>
            <pc:sldMk cId="3653063111" sldId="292"/>
            <ac:grpSpMk id="7" creationId="{ACB060D5-7441-468B-80E4-34A355E82ECF}"/>
          </ac:grpSpMkLst>
        </pc:grpChg>
        <pc:grpChg chg="del mod topLvl">
          <ac:chgData name="Krizak Milan" userId="a824f9b4-91f8-4cb8-b5d8-48c80b8d729a" providerId="ADAL" clId="{F1556CD3-595A-4AF0-BF5D-FB4768075414}" dt="2023-03-17T13:10:51.571" v="980" actId="165"/>
          <ac:grpSpMkLst>
            <pc:docMk/>
            <pc:sldMk cId="3653063111" sldId="292"/>
            <ac:grpSpMk id="9" creationId="{9CE695DB-CCC9-4F15-9F15-E122C28DC70E}"/>
          </ac:grpSpMkLst>
        </pc:grpChg>
        <pc:grpChg chg="del">
          <ac:chgData name="Krizak Milan" userId="a824f9b4-91f8-4cb8-b5d8-48c80b8d729a" providerId="ADAL" clId="{F1556CD3-595A-4AF0-BF5D-FB4768075414}" dt="2023-03-17T13:09:58.195" v="972" actId="165"/>
          <ac:grpSpMkLst>
            <pc:docMk/>
            <pc:sldMk cId="3653063111" sldId="292"/>
            <ac:grpSpMk id="16" creationId="{2E1C3868-1F89-4492-B9B3-C09950788AD4}"/>
          </ac:grpSpMkLst>
        </pc:grpChg>
        <pc:grpChg chg="add mod">
          <ac:chgData name="Krizak Milan" userId="a824f9b4-91f8-4cb8-b5d8-48c80b8d729a" providerId="ADAL" clId="{F1556CD3-595A-4AF0-BF5D-FB4768075414}" dt="2023-03-17T13:12:50.310" v="1000" actId="1076"/>
          <ac:grpSpMkLst>
            <pc:docMk/>
            <pc:sldMk cId="3653063111" sldId="292"/>
            <ac:grpSpMk id="19" creationId="{240A2EBC-1C89-4367-AF49-AA1C3FE9D3D5}"/>
          </ac:grpSpMkLst>
        </pc:grpChg>
        <pc:grpChg chg="add mod">
          <ac:chgData name="Krizak Milan" userId="a824f9b4-91f8-4cb8-b5d8-48c80b8d729a" providerId="ADAL" clId="{F1556CD3-595A-4AF0-BF5D-FB4768075414}" dt="2023-03-17T13:12:48.944" v="999" actId="1076"/>
          <ac:grpSpMkLst>
            <pc:docMk/>
            <pc:sldMk cId="3653063111" sldId="292"/>
            <ac:grpSpMk id="20" creationId="{D7CC9EAB-BE1E-42B7-A41C-5F491A11138C}"/>
          </ac:grpSpMkLst>
        </pc:grpChg>
        <pc:grpChg chg="add mod">
          <ac:chgData name="Krizak Milan" userId="a824f9b4-91f8-4cb8-b5d8-48c80b8d729a" providerId="ADAL" clId="{F1556CD3-595A-4AF0-BF5D-FB4768075414}" dt="2023-03-17T13:12:53.374" v="1001" actId="1076"/>
          <ac:grpSpMkLst>
            <pc:docMk/>
            <pc:sldMk cId="3653063111" sldId="292"/>
            <ac:grpSpMk id="21" creationId="{ED7ADA08-DCA7-4A97-85DC-64931F9CC933}"/>
          </ac:grpSpMkLst>
        </pc:grpChg>
        <pc:picChg chg="mod topLvl">
          <ac:chgData name="Krizak Milan" userId="a824f9b4-91f8-4cb8-b5d8-48c80b8d729a" providerId="ADAL" clId="{F1556CD3-595A-4AF0-BF5D-FB4768075414}" dt="2023-03-17T13:12:40.580" v="998" actId="164"/>
          <ac:picMkLst>
            <pc:docMk/>
            <pc:sldMk cId="3653063111" sldId="292"/>
            <ac:picMk id="10" creationId="{15F90A8A-84F6-4A67-804F-64B7D52941D4}"/>
          </ac:picMkLst>
        </pc:picChg>
        <pc:picChg chg="mod">
          <ac:chgData name="Krizak Milan" userId="a824f9b4-91f8-4cb8-b5d8-48c80b8d729a" providerId="ADAL" clId="{F1556CD3-595A-4AF0-BF5D-FB4768075414}" dt="2023-03-17T13:12:28.083" v="996" actId="164"/>
          <ac:picMkLst>
            <pc:docMk/>
            <pc:sldMk cId="3653063111" sldId="292"/>
            <ac:picMk id="13" creationId="{CFE8B7F8-B8A4-4A01-A508-6BAA5725AD78}"/>
          </ac:picMkLst>
        </pc:picChg>
        <pc:picChg chg="mod topLvl modCrop">
          <ac:chgData name="Krizak Milan" userId="a824f9b4-91f8-4cb8-b5d8-48c80b8d729a" providerId="ADAL" clId="{F1556CD3-595A-4AF0-BF5D-FB4768075414}" dt="2023-03-17T13:12:40.580" v="998" actId="164"/>
          <ac:picMkLst>
            <pc:docMk/>
            <pc:sldMk cId="3653063111" sldId="292"/>
            <ac:picMk id="15" creationId="{E7B41211-A7D0-47EA-9F24-E4F80CD7F8DA}"/>
          </ac:picMkLst>
        </pc:picChg>
        <pc:picChg chg="mod topLvl">
          <ac:chgData name="Krizak Milan" userId="a824f9b4-91f8-4cb8-b5d8-48c80b8d729a" providerId="ADAL" clId="{F1556CD3-595A-4AF0-BF5D-FB4768075414}" dt="2023-03-17T13:12:33.927" v="997" actId="164"/>
          <ac:picMkLst>
            <pc:docMk/>
            <pc:sldMk cId="3653063111" sldId="292"/>
            <ac:picMk id="23" creationId="{C1177C75-A4E3-49A6-80AE-90365D6B3BBE}"/>
          </ac:picMkLst>
        </pc:picChg>
        <pc:picChg chg="mod topLvl">
          <ac:chgData name="Krizak Milan" userId="a824f9b4-91f8-4cb8-b5d8-48c80b8d729a" providerId="ADAL" clId="{F1556CD3-595A-4AF0-BF5D-FB4768075414}" dt="2023-03-17T13:12:40.580" v="998" actId="164"/>
          <ac:picMkLst>
            <pc:docMk/>
            <pc:sldMk cId="3653063111" sldId="292"/>
            <ac:picMk id="27" creationId="{134B17CC-416F-4A7C-9CF1-4D34E195AF91}"/>
          </ac:picMkLst>
        </pc:picChg>
        <pc:picChg chg="mod modCrop">
          <ac:chgData name="Krizak Milan" userId="a824f9b4-91f8-4cb8-b5d8-48c80b8d729a" providerId="ADAL" clId="{F1556CD3-595A-4AF0-BF5D-FB4768075414}" dt="2023-03-17T13:12:28.083" v="996" actId="164"/>
          <ac:picMkLst>
            <pc:docMk/>
            <pc:sldMk cId="3653063111" sldId="292"/>
            <ac:picMk id="28" creationId="{B98E56B8-7C1F-42A3-A986-1573388B3A5B}"/>
          </ac:picMkLst>
        </pc:picChg>
        <pc:picChg chg="mod modCrop">
          <ac:chgData name="Krizak Milan" userId="a824f9b4-91f8-4cb8-b5d8-48c80b8d729a" providerId="ADAL" clId="{F1556CD3-595A-4AF0-BF5D-FB4768075414}" dt="2023-03-17T13:12:28.083" v="996" actId="164"/>
          <ac:picMkLst>
            <pc:docMk/>
            <pc:sldMk cId="3653063111" sldId="292"/>
            <ac:picMk id="29" creationId="{F242FAEC-DEBE-4140-8753-B3970803459E}"/>
          </ac:picMkLst>
        </pc:picChg>
        <pc:picChg chg="mod topLvl modCrop">
          <ac:chgData name="Krizak Milan" userId="a824f9b4-91f8-4cb8-b5d8-48c80b8d729a" providerId="ADAL" clId="{F1556CD3-595A-4AF0-BF5D-FB4768075414}" dt="2023-03-17T13:12:33.927" v="997" actId="164"/>
          <ac:picMkLst>
            <pc:docMk/>
            <pc:sldMk cId="3653063111" sldId="292"/>
            <ac:picMk id="30" creationId="{B949165F-065F-42C9-8E00-F5C1F2F3FC50}"/>
          </ac:picMkLst>
        </pc:picChg>
        <pc:picChg chg="mod topLvl">
          <ac:chgData name="Krizak Milan" userId="a824f9b4-91f8-4cb8-b5d8-48c80b8d729a" providerId="ADAL" clId="{F1556CD3-595A-4AF0-BF5D-FB4768075414}" dt="2023-03-17T13:12:33.927" v="997" actId="164"/>
          <ac:picMkLst>
            <pc:docMk/>
            <pc:sldMk cId="3653063111" sldId="292"/>
            <ac:picMk id="31" creationId="{3B0A2CC8-10AD-4E33-A489-38641D6E0025}"/>
          </ac:picMkLst>
        </pc:picChg>
        <pc:picChg chg="add mod">
          <ac:chgData name="Krizak Milan" userId="a824f9b4-91f8-4cb8-b5d8-48c80b8d729a" providerId="ADAL" clId="{F1556CD3-595A-4AF0-BF5D-FB4768075414}" dt="2023-03-17T13:12:22.788" v="995" actId="571"/>
          <ac:picMkLst>
            <pc:docMk/>
            <pc:sldMk cId="3653063111" sldId="292"/>
            <ac:picMk id="34" creationId="{4322606C-8C2F-4F16-B550-002A0E06B734}"/>
          </ac:picMkLst>
        </pc:picChg>
        <pc:cxnChg chg="mod">
          <ac:chgData name="Krizak Milan" userId="a824f9b4-91f8-4cb8-b5d8-48c80b8d729a" providerId="ADAL" clId="{F1556CD3-595A-4AF0-BF5D-FB4768075414}" dt="2023-03-17T13:12:28.083" v="996" actId="164"/>
          <ac:cxnSpMkLst>
            <pc:docMk/>
            <pc:sldMk cId="3653063111" sldId="292"/>
            <ac:cxnSpMk id="24" creationId="{F49AD7F6-D635-4E0B-AB51-9450087D1882}"/>
          </ac:cxnSpMkLst>
        </pc:cxnChg>
        <pc:cxnChg chg="mod topLvl">
          <ac:chgData name="Krizak Milan" userId="a824f9b4-91f8-4cb8-b5d8-48c80b8d729a" providerId="ADAL" clId="{F1556CD3-595A-4AF0-BF5D-FB4768075414}" dt="2023-03-17T13:12:40.580" v="998" actId="164"/>
          <ac:cxnSpMkLst>
            <pc:docMk/>
            <pc:sldMk cId="3653063111" sldId="292"/>
            <ac:cxnSpMk id="25" creationId="{268AF4F3-AC8A-4899-BEE5-C9F7E711E427}"/>
          </ac:cxnSpMkLst>
        </pc:cxnChg>
        <pc:cxnChg chg="mod topLvl">
          <ac:chgData name="Krizak Milan" userId="a824f9b4-91f8-4cb8-b5d8-48c80b8d729a" providerId="ADAL" clId="{F1556CD3-595A-4AF0-BF5D-FB4768075414}" dt="2023-03-17T13:12:33.927" v="997" actId="164"/>
          <ac:cxnSpMkLst>
            <pc:docMk/>
            <pc:sldMk cId="3653063111" sldId="292"/>
            <ac:cxnSpMk id="26" creationId="{A7AFCCAA-C3E8-4F2C-8314-51BC9BF3F323}"/>
          </ac:cxnSpMkLst>
        </pc:cxnChg>
        <pc:cxnChg chg="add mod">
          <ac:chgData name="Krizak Milan" userId="a824f9b4-91f8-4cb8-b5d8-48c80b8d729a" providerId="ADAL" clId="{F1556CD3-595A-4AF0-BF5D-FB4768075414}" dt="2023-03-17T13:12:22.788" v="995" actId="571"/>
          <ac:cxnSpMkLst>
            <pc:docMk/>
            <pc:sldMk cId="3653063111" sldId="292"/>
            <ac:cxnSpMk id="33" creationId="{4B9363E9-6DC0-45B4-8638-0DEC326B64D8}"/>
          </ac:cxnSpMkLst>
        </pc:cxnChg>
      </pc:sldChg>
      <pc:sldChg chg="addSp delSp modSp del mod addAnim delAnim modAnim">
        <pc:chgData name="Krizak Milan" userId="a824f9b4-91f8-4cb8-b5d8-48c80b8d729a" providerId="ADAL" clId="{F1556CD3-595A-4AF0-BF5D-FB4768075414}" dt="2023-03-17T13:19:59.449" v="1121" actId="47"/>
        <pc:sldMkLst>
          <pc:docMk/>
          <pc:sldMk cId="66953655" sldId="293"/>
        </pc:sldMkLst>
        <pc:spChg chg="del mod">
          <ac:chgData name="Krizak Milan" userId="a824f9b4-91f8-4cb8-b5d8-48c80b8d729a" providerId="ADAL" clId="{F1556CD3-595A-4AF0-BF5D-FB4768075414}" dt="2023-03-17T13:17:56.184" v="1094" actId="478"/>
          <ac:spMkLst>
            <pc:docMk/>
            <pc:sldMk cId="66953655" sldId="293"/>
            <ac:spMk id="5" creationId="{7B73BF69-EB69-4CFF-9F48-E624116BEBEB}"/>
          </ac:spMkLst>
        </pc:spChg>
        <pc:spChg chg="del mod">
          <ac:chgData name="Krizak Milan" userId="a824f9b4-91f8-4cb8-b5d8-48c80b8d729a" providerId="ADAL" clId="{F1556CD3-595A-4AF0-BF5D-FB4768075414}" dt="2023-03-17T13:13:49.441" v="1011" actId="478"/>
          <ac:spMkLst>
            <pc:docMk/>
            <pc:sldMk cId="66953655" sldId="293"/>
            <ac:spMk id="6" creationId="{3DD633DA-D18A-42AC-B406-F1608957E59F}"/>
          </ac:spMkLst>
        </pc:spChg>
        <pc:spChg chg="del mod">
          <ac:chgData name="Krizak Milan" userId="a824f9b4-91f8-4cb8-b5d8-48c80b8d729a" providerId="ADAL" clId="{F1556CD3-595A-4AF0-BF5D-FB4768075414}" dt="2023-03-17T13:17:11.579" v="1083" actId="478"/>
          <ac:spMkLst>
            <pc:docMk/>
            <pc:sldMk cId="66953655" sldId="293"/>
            <ac:spMk id="7" creationId="{E6A64726-2B3B-4152-8A60-67757C252D74}"/>
          </ac:spMkLst>
        </pc:spChg>
        <pc:spChg chg="del">
          <ac:chgData name="Krizak Milan" userId="a824f9b4-91f8-4cb8-b5d8-48c80b8d729a" providerId="ADAL" clId="{F1556CD3-595A-4AF0-BF5D-FB4768075414}" dt="2023-03-17T13:17:00.748" v="1079" actId="478"/>
          <ac:spMkLst>
            <pc:docMk/>
            <pc:sldMk cId="66953655" sldId="293"/>
            <ac:spMk id="11" creationId="{C49B82F2-7F5C-4F3D-B84C-261C7516D9DF}"/>
          </ac:spMkLst>
        </pc:spChg>
        <pc:spChg chg="mod topLvl">
          <ac:chgData name="Krizak Milan" userId="a824f9b4-91f8-4cb8-b5d8-48c80b8d729a" providerId="ADAL" clId="{F1556CD3-595A-4AF0-BF5D-FB4768075414}" dt="2023-03-17T13:16:10.473" v="1074" actId="164"/>
          <ac:spMkLst>
            <pc:docMk/>
            <pc:sldMk cId="66953655" sldId="293"/>
            <ac:spMk id="12" creationId="{D2237EA0-37CF-450B-A7A8-743730D4AB11}"/>
          </ac:spMkLst>
        </pc:spChg>
        <pc:spChg chg="mod topLvl">
          <ac:chgData name="Krizak Milan" userId="a824f9b4-91f8-4cb8-b5d8-48c80b8d729a" providerId="ADAL" clId="{F1556CD3-595A-4AF0-BF5D-FB4768075414}" dt="2023-03-17T13:17:37.355" v="1084" actId="164"/>
          <ac:spMkLst>
            <pc:docMk/>
            <pc:sldMk cId="66953655" sldId="293"/>
            <ac:spMk id="19" creationId="{EA12924E-E8F6-4427-8E9A-1C538A81FBC9}"/>
          </ac:spMkLst>
        </pc:spChg>
        <pc:spChg chg="del mod">
          <ac:chgData name="Krizak Milan" userId="a824f9b4-91f8-4cb8-b5d8-48c80b8d729a" providerId="ADAL" clId="{F1556CD3-595A-4AF0-BF5D-FB4768075414}" dt="2023-03-17T13:16:57.833" v="1078" actId="478"/>
          <ac:spMkLst>
            <pc:docMk/>
            <pc:sldMk cId="66953655" sldId="293"/>
            <ac:spMk id="21" creationId="{913E3EA3-8A56-431A-B962-D893FDE26EED}"/>
          </ac:spMkLst>
        </pc:spChg>
        <pc:spChg chg="add del mod">
          <ac:chgData name="Krizak Milan" userId="a824f9b4-91f8-4cb8-b5d8-48c80b8d729a" providerId="ADAL" clId="{F1556CD3-595A-4AF0-BF5D-FB4768075414}" dt="2023-03-17T13:13:50.621" v="1013" actId="478"/>
          <ac:spMkLst>
            <pc:docMk/>
            <pc:sldMk cId="66953655" sldId="293"/>
            <ac:spMk id="23" creationId="{45F7F7E6-42C7-4B92-8A89-0C33810B6DE2}"/>
          </ac:spMkLst>
        </pc:spChg>
        <pc:spChg chg="add del mod">
          <ac:chgData name="Krizak Milan" userId="a824f9b4-91f8-4cb8-b5d8-48c80b8d729a" providerId="ADAL" clId="{F1556CD3-595A-4AF0-BF5D-FB4768075414}" dt="2023-03-17T13:18:15.515" v="1099" actId="164"/>
          <ac:spMkLst>
            <pc:docMk/>
            <pc:sldMk cId="66953655" sldId="293"/>
            <ac:spMk id="26" creationId="{8D6A2506-2E03-47ED-863A-8E47511543A9}"/>
          </ac:spMkLst>
        </pc:spChg>
        <pc:spChg chg="add del mod">
          <ac:chgData name="Krizak Milan" userId="a824f9b4-91f8-4cb8-b5d8-48c80b8d729a" providerId="ADAL" clId="{F1556CD3-595A-4AF0-BF5D-FB4768075414}" dt="2023-03-17T13:18:10.227" v="1098" actId="478"/>
          <ac:spMkLst>
            <pc:docMk/>
            <pc:sldMk cId="66953655" sldId="293"/>
            <ac:spMk id="28" creationId="{2B716A64-B4B9-4989-88DC-8D2DBD3C383D}"/>
          </ac:spMkLst>
        </pc:spChg>
        <pc:grpChg chg="del">
          <ac:chgData name="Krizak Milan" userId="a824f9b4-91f8-4cb8-b5d8-48c80b8d729a" providerId="ADAL" clId="{F1556CD3-595A-4AF0-BF5D-FB4768075414}" dt="2023-03-17T13:13:59.241" v="1014" actId="165"/>
          <ac:grpSpMkLst>
            <pc:docMk/>
            <pc:sldMk cId="66953655" sldId="293"/>
            <ac:grpSpMk id="15" creationId="{7A8CB002-925A-4E03-AAA4-08973FE5150D}"/>
          </ac:grpSpMkLst>
        </pc:grpChg>
        <pc:grpChg chg="del">
          <ac:chgData name="Krizak Milan" userId="a824f9b4-91f8-4cb8-b5d8-48c80b8d729a" providerId="ADAL" clId="{F1556CD3-595A-4AF0-BF5D-FB4768075414}" dt="2023-03-17T13:14:05.344" v="1015" actId="165"/>
          <ac:grpSpMkLst>
            <pc:docMk/>
            <pc:sldMk cId="66953655" sldId="293"/>
            <ac:grpSpMk id="16" creationId="{64E3E4B7-AB44-414B-B5AC-A95438F02A50}"/>
          </ac:grpSpMkLst>
        </pc:grpChg>
        <pc:grpChg chg="add mod">
          <ac:chgData name="Krizak Milan" userId="a824f9b4-91f8-4cb8-b5d8-48c80b8d729a" providerId="ADAL" clId="{F1556CD3-595A-4AF0-BF5D-FB4768075414}" dt="2023-03-17T13:16:10.473" v="1074" actId="164"/>
          <ac:grpSpMkLst>
            <pc:docMk/>
            <pc:sldMk cId="66953655" sldId="293"/>
            <ac:grpSpMk id="24" creationId="{75297EE8-019B-4364-AE28-81ED3E6D964A}"/>
          </ac:grpSpMkLst>
        </pc:grpChg>
        <pc:grpChg chg="add mod">
          <ac:chgData name="Krizak Milan" userId="a824f9b4-91f8-4cb8-b5d8-48c80b8d729a" providerId="ADAL" clId="{F1556CD3-595A-4AF0-BF5D-FB4768075414}" dt="2023-03-17T13:17:37.355" v="1084" actId="164"/>
          <ac:grpSpMkLst>
            <pc:docMk/>
            <pc:sldMk cId="66953655" sldId="293"/>
            <ac:grpSpMk id="25" creationId="{1CF970A7-D0FC-467A-B7E2-6F4050776AF2}"/>
          </ac:grpSpMkLst>
        </pc:grpChg>
        <pc:grpChg chg="add mod">
          <ac:chgData name="Krizak Milan" userId="a824f9b4-91f8-4cb8-b5d8-48c80b8d729a" providerId="ADAL" clId="{F1556CD3-595A-4AF0-BF5D-FB4768075414}" dt="2023-03-17T13:18:15.515" v="1099" actId="164"/>
          <ac:grpSpMkLst>
            <pc:docMk/>
            <pc:sldMk cId="66953655" sldId="293"/>
            <ac:grpSpMk id="29" creationId="{8E06BA70-1AB1-4E3F-8036-FFB9EEE3788F}"/>
          </ac:grpSpMkLst>
        </pc:grpChg>
        <pc:picChg chg="mod topLvl modCrop">
          <ac:chgData name="Krizak Milan" userId="a824f9b4-91f8-4cb8-b5d8-48c80b8d729a" providerId="ADAL" clId="{F1556CD3-595A-4AF0-BF5D-FB4768075414}" dt="2023-03-17T13:16:10.473" v="1074" actId="164"/>
          <ac:picMkLst>
            <pc:docMk/>
            <pc:sldMk cId="66953655" sldId="293"/>
            <ac:picMk id="8" creationId="{3F986217-4FEF-43AC-A756-3E46128434A7}"/>
          </ac:picMkLst>
        </pc:picChg>
        <pc:picChg chg="mod modCrop">
          <ac:chgData name="Krizak Milan" userId="a824f9b4-91f8-4cb8-b5d8-48c80b8d729a" providerId="ADAL" clId="{F1556CD3-595A-4AF0-BF5D-FB4768075414}" dt="2023-03-17T13:18:15.515" v="1099" actId="164"/>
          <ac:picMkLst>
            <pc:docMk/>
            <pc:sldMk cId="66953655" sldId="293"/>
            <ac:picMk id="9" creationId="{09709551-C887-43D8-8464-92F2D36060EB}"/>
          </ac:picMkLst>
        </pc:picChg>
        <pc:picChg chg="mod topLvl modCrop">
          <ac:chgData name="Krizak Milan" userId="a824f9b4-91f8-4cb8-b5d8-48c80b8d729a" providerId="ADAL" clId="{F1556CD3-595A-4AF0-BF5D-FB4768075414}" dt="2023-03-17T13:16:10.473" v="1074" actId="164"/>
          <ac:picMkLst>
            <pc:docMk/>
            <pc:sldMk cId="66953655" sldId="293"/>
            <ac:picMk id="10" creationId="{FBCA211C-C211-4C9D-BF88-D122D4E9205F}"/>
          </ac:picMkLst>
        </pc:picChg>
        <pc:picChg chg="mod topLvl modCrop">
          <ac:chgData name="Krizak Milan" userId="a824f9b4-91f8-4cb8-b5d8-48c80b8d729a" providerId="ADAL" clId="{F1556CD3-595A-4AF0-BF5D-FB4768075414}" dt="2023-03-17T13:16:10.473" v="1074" actId="164"/>
          <ac:picMkLst>
            <pc:docMk/>
            <pc:sldMk cId="66953655" sldId="293"/>
            <ac:picMk id="13" creationId="{730DD2E2-C841-4EA5-91C8-231074F4CD4C}"/>
          </ac:picMkLst>
        </pc:picChg>
        <pc:picChg chg="add del mod modCrop">
          <ac:chgData name="Krizak Milan" userId="a824f9b4-91f8-4cb8-b5d8-48c80b8d729a" providerId="ADAL" clId="{F1556CD3-595A-4AF0-BF5D-FB4768075414}" dt="2023-03-17T13:18:15.515" v="1099" actId="164"/>
          <ac:picMkLst>
            <pc:docMk/>
            <pc:sldMk cId="66953655" sldId="293"/>
            <ac:picMk id="14" creationId="{5380923F-77BD-4CEE-994E-4C04499217EB}"/>
          </ac:picMkLst>
        </pc:picChg>
        <pc:picChg chg="mod topLvl modCrop">
          <ac:chgData name="Krizak Milan" userId="a824f9b4-91f8-4cb8-b5d8-48c80b8d729a" providerId="ADAL" clId="{F1556CD3-595A-4AF0-BF5D-FB4768075414}" dt="2023-03-17T13:17:37.355" v="1084" actId="164"/>
          <ac:picMkLst>
            <pc:docMk/>
            <pc:sldMk cId="66953655" sldId="293"/>
            <ac:picMk id="17" creationId="{326CCA3C-7953-4F9C-8F35-5792DF43C461}"/>
          </ac:picMkLst>
        </pc:picChg>
        <pc:picChg chg="mod topLvl modCrop">
          <ac:chgData name="Krizak Milan" userId="a824f9b4-91f8-4cb8-b5d8-48c80b8d729a" providerId="ADAL" clId="{F1556CD3-595A-4AF0-BF5D-FB4768075414}" dt="2023-03-17T13:17:37.355" v="1084" actId="164"/>
          <ac:picMkLst>
            <pc:docMk/>
            <pc:sldMk cId="66953655" sldId="293"/>
            <ac:picMk id="18" creationId="{CD185680-A4BB-4FE1-AE47-ECB1A83E7DE1}"/>
          </ac:picMkLst>
        </pc:picChg>
        <pc:picChg chg="mod topLvl">
          <ac:chgData name="Krizak Milan" userId="a824f9b4-91f8-4cb8-b5d8-48c80b8d729a" providerId="ADAL" clId="{F1556CD3-595A-4AF0-BF5D-FB4768075414}" dt="2023-03-17T13:17:37.355" v="1084" actId="164"/>
          <ac:picMkLst>
            <pc:docMk/>
            <pc:sldMk cId="66953655" sldId="293"/>
            <ac:picMk id="20" creationId="{0C6B3A6C-CE23-47C0-9CEE-C03350F9CA7E}"/>
          </ac:picMkLst>
        </pc:picChg>
      </pc:sldChg>
      <pc:sldChg chg="addSp delSp modSp del mod delAnim modAnim">
        <pc:chgData name="Krizak Milan" userId="a824f9b4-91f8-4cb8-b5d8-48c80b8d729a" providerId="ADAL" clId="{F1556CD3-595A-4AF0-BF5D-FB4768075414}" dt="2023-03-17T13:09:38.224" v="971" actId="47"/>
        <pc:sldMkLst>
          <pc:docMk/>
          <pc:sldMk cId="1468020384" sldId="341"/>
        </pc:sldMkLst>
        <pc:spChg chg="mod">
          <ac:chgData name="Krizak Milan" userId="a824f9b4-91f8-4cb8-b5d8-48c80b8d729a" providerId="ADAL" clId="{F1556CD3-595A-4AF0-BF5D-FB4768075414}" dt="2023-03-17T12:56:16.560" v="821" actId="6549"/>
          <ac:spMkLst>
            <pc:docMk/>
            <pc:sldMk cId="1468020384" sldId="341"/>
            <ac:spMk id="2" creationId="{02E699AB-DD5C-4CEB-BA1A-574AFBBD8456}"/>
          </ac:spMkLst>
        </pc:spChg>
        <pc:spChg chg="mod">
          <ac:chgData name="Krizak Milan" userId="a824f9b4-91f8-4cb8-b5d8-48c80b8d729a" providerId="ADAL" clId="{F1556CD3-595A-4AF0-BF5D-FB4768075414}" dt="2023-03-17T12:56:20.735" v="822" actId="6549"/>
          <ac:spMkLst>
            <pc:docMk/>
            <pc:sldMk cId="1468020384" sldId="341"/>
            <ac:spMk id="3" creationId="{EDB423CC-B164-4565-A960-2BB48E9D14AA}"/>
          </ac:spMkLst>
        </pc:spChg>
        <pc:spChg chg="del mod">
          <ac:chgData name="Krizak Milan" userId="a824f9b4-91f8-4cb8-b5d8-48c80b8d729a" providerId="ADAL" clId="{F1556CD3-595A-4AF0-BF5D-FB4768075414}" dt="2023-03-17T13:01:18.694" v="896" actId="478"/>
          <ac:spMkLst>
            <pc:docMk/>
            <pc:sldMk cId="1468020384" sldId="341"/>
            <ac:spMk id="5" creationId="{7B73BF69-EB69-4CFF-9F48-E624116BEBEB}"/>
          </ac:spMkLst>
        </pc:spChg>
        <pc:spChg chg="mod">
          <ac:chgData name="Krizak Milan" userId="a824f9b4-91f8-4cb8-b5d8-48c80b8d729a" providerId="ADAL" clId="{F1556CD3-595A-4AF0-BF5D-FB4768075414}" dt="2023-03-17T12:56:52.372" v="825" actId="14100"/>
          <ac:spMkLst>
            <pc:docMk/>
            <pc:sldMk cId="1468020384" sldId="341"/>
            <ac:spMk id="6" creationId="{3DD633DA-D18A-42AC-B406-F1608957E59F}"/>
          </ac:spMkLst>
        </pc:spChg>
        <pc:spChg chg="mod topLvl">
          <ac:chgData name="Krizak Milan" userId="a824f9b4-91f8-4cb8-b5d8-48c80b8d729a" providerId="ADAL" clId="{F1556CD3-595A-4AF0-BF5D-FB4768075414}" dt="2023-03-17T13:00:12.344" v="877" actId="164"/>
          <ac:spMkLst>
            <pc:docMk/>
            <pc:sldMk cId="1468020384" sldId="341"/>
            <ac:spMk id="11" creationId="{03B63CF1-8E59-4A8D-BF74-4FA8FFA7FCCA}"/>
          </ac:spMkLst>
        </pc:spChg>
        <pc:spChg chg="mod topLvl">
          <ac:chgData name="Krizak Milan" userId="a824f9b4-91f8-4cb8-b5d8-48c80b8d729a" providerId="ADAL" clId="{F1556CD3-595A-4AF0-BF5D-FB4768075414}" dt="2023-03-17T13:00:07.278" v="876" actId="164"/>
          <ac:spMkLst>
            <pc:docMk/>
            <pc:sldMk cId="1468020384" sldId="341"/>
            <ac:spMk id="12" creationId="{D2237EA0-37CF-450B-A7A8-743730D4AB11}"/>
          </ac:spMkLst>
        </pc:spChg>
        <pc:spChg chg="add mod">
          <ac:chgData name="Krizak Milan" userId="a824f9b4-91f8-4cb8-b5d8-48c80b8d729a" providerId="ADAL" clId="{F1556CD3-595A-4AF0-BF5D-FB4768075414}" dt="2023-03-17T13:01:27.118" v="898" actId="164"/>
          <ac:spMkLst>
            <pc:docMk/>
            <pc:sldMk cId="1468020384" sldId="341"/>
            <ac:spMk id="28" creationId="{005CB098-1C82-4DE2-80AF-84150591D38D}"/>
          </ac:spMkLst>
        </pc:spChg>
        <pc:spChg chg="add del mod">
          <ac:chgData name="Krizak Milan" userId="a824f9b4-91f8-4cb8-b5d8-48c80b8d729a" providerId="ADAL" clId="{F1556CD3-595A-4AF0-BF5D-FB4768075414}" dt="2023-03-17T13:01:45.492" v="902" actId="478"/>
          <ac:spMkLst>
            <pc:docMk/>
            <pc:sldMk cId="1468020384" sldId="341"/>
            <ac:spMk id="29" creationId="{0CC7C997-5081-4599-986B-4EB634F23B39}"/>
          </ac:spMkLst>
        </pc:spChg>
        <pc:spChg chg="mod">
          <ac:chgData name="Krizak Milan" userId="a824f9b4-91f8-4cb8-b5d8-48c80b8d729a" providerId="ADAL" clId="{F1556CD3-595A-4AF0-BF5D-FB4768075414}" dt="2023-03-16T15:54:04.791" v="278" actId="571"/>
          <ac:spMkLst>
            <pc:docMk/>
            <pc:sldMk cId="1468020384" sldId="341"/>
            <ac:spMk id="30" creationId="{E86D9694-D96E-45CC-9BC8-92F0DBA41AD2}"/>
          </ac:spMkLst>
        </pc:spChg>
        <pc:spChg chg="mod">
          <ac:chgData name="Krizak Milan" userId="a824f9b4-91f8-4cb8-b5d8-48c80b8d729a" providerId="ADAL" clId="{F1556CD3-595A-4AF0-BF5D-FB4768075414}" dt="2023-03-16T15:54:04.791" v="278" actId="571"/>
          <ac:spMkLst>
            <pc:docMk/>
            <pc:sldMk cId="1468020384" sldId="341"/>
            <ac:spMk id="38" creationId="{4A76B4F0-FA8E-44F9-B5A1-07F6AFDDCD0A}"/>
          </ac:spMkLst>
        </pc:spChg>
        <pc:grpChg chg="del mod topLvl">
          <ac:chgData name="Krizak Milan" userId="a824f9b4-91f8-4cb8-b5d8-48c80b8d729a" providerId="ADAL" clId="{F1556CD3-595A-4AF0-BF5D-FB4768075414}" dt="2023-03-17T12:57:33.327" v="832" actId="165"/>
          <ac:grpSpMkLst>
            <pc:docMk/>
            <pc:sldMk cId="1468020384" sldId="341"/>
            <ac:grpSpMk id="7" creationId="{8DF98E98-00D9-450D-BFBA-7D0B46312E46}"/>
          </ac:grpSpMkLst>
        </pc:grpChg>
        <pc:grpChg chg="del">
          <ac:chgData name="Krizak Milan" userId="a824f9b4-91f8-4cb8-b5d8-48c80b8d729a" providerId="ADAL" clId="{F1556CD3-595A-4AF0-BF5D-FB4768075414}" dt="2023-03-17T12:57:29.817" v="831" actId="165"/>
          <ac:grpSpMkLst>
            <pc:docMk/>
            <pc:sldMk cId="1468020384" sldId="341"/>
            <ac:grpSpMk id="13" creationId="{DDB2D299-DD45-4870-B123-2DE57BFA3C12}"/>
          </ac:grpSpMkLst>
        </pc:grpChg>
        <pc:grpChg chg="del">
          <ac:chgData name="Krizak Milan" userId="a824f9b4-91f8-4cb8-b5d8-48c80b8d729a" providerId="ADAL" clId="{F1556CD3-595A-4AF0-BF5D-FB4768075414}" dt="2023-03-17T12:57:05.045" v="826" actId="165"/>
          <ac:grpSpMkLst>
            <pc:docMk/>
            <pc:sldMk cId="1468020384" sldId="341"/>
            <ac:grpSpMk id="15" creationId="{5CC89D04-BCE7-4149-A222-3AB7CA8E8A98}"/>
          </ac:grpSpMkLst>
        </pc:grpChg>
        <pc:grpChg chg="add del mod">
          <ac:chgData name="Krizak Milan" userId="a824f9b4-91f8-4cb8-b5d8-48c80b8d729a" providerId="ADAL" clId="{F1556CD3-595A-4AF0-BF5D-FB4768075414}" dt="2023-03-17T12:59:31.771" v="864" actId="165"/>
          <ac:grpSpMkLst>
            <pc:docMk/>
            <pc:sldMk cId="1468020384" sldId="341"/>
            <ac:grpSpMk id="19" creationId="{293F796A-EEAA-455E-945E-24A9DB1584E1}"/>
          </ac:grpSpMkLst>
        </pc:grpChg>
        <pc:grpChg chg="add mod">
          <ac:chgData name="Krizak Milan" userId="a824f9b4-91f8-4cb8-b5d8-48c80b8d729a" providerId="ADAL" clId="{F1556CD3-595A-4AF0-BF5D-FB4768075414}" dt="2023-03-17T13:02:43.146" v="910" actId="164"/>
          <ac:grpSpMkLst>
            <pc:docMk/>
            <pc:sldMk cId="1468020384" sldId="341"/>
            <ac:grpSpMk id="21" creationId="{C066AFA2-702E-46F6-9144-F27933978AE0}"/>
          </ac:grpSpMkLst>
        </pc:grpChg>
        <pc:grpChg chg="add mod">
          <ac:chgData name="Krizak Milan" userId="a824f9b4-91f8-4cb8-b5d8-48c80b8d729a" providerId="ADAL" clId="{F1556CD3-595A-4AF0-BF5D-FB4768075414}" dt="2023-03-17T13:02:11.588" v="904" actId="164"/>
          <ac:grpSpMkLst>
            <pc:docMk/>
            <pc:sldMk cId="1468020384" sldId="341"/>
            <ac:grpSpMk id="23" creationId="{6D57568B-1182-4085-B05C-1FA15ACCD6EB}"/>
          </ac:grpSpMkLst>
        </pc:grpChg>
        <pc:grpChg chg="add mod">
          <ac:chgData name="Krizak Milan" userId="a824f9b4-91f8-4cb8-b5d8-48c80b8d729a" providerId="ADAL" clId="{F1556CD3-595A-4AF0-BF5D-FB4768075414}" dt="2023-03-16T15:54:04.791" v="278" actId="571"/>
          <ac:grpSpMkLst>
            <pc:docMk/>
            <pc:sldMk cId="1468020384" sldId="341"/>
            <ac:grpSpMk id="29" creationId="{0850FA07-19A5-442E-8596-4866326DD9BD}"/>
          </ac:grpSpMkLst>
        </pc:grpChg>
        <pc:grpChg chg="add mod">
          <ac:chgData name="Krizak Milan" userId="a824f9b4-91f8-4cb8-b5d8-48c80b8d729a" providerId="ADAL" clId="{F1556CD3-595A-4AF0-BF5D-FB4768075414}" dt="2023-03-17T13:02:00.247" v="903" actId="164"/>
          <ac:grpSpMkLst>
            <pc:docMk/>
            <pc:sldMk cId="1468020384" sldId="341"/>
            <ac:grpSpMk id="30" creationId="{A1540A59-8713-480C-AE34-0335CC24D8A6}"/>
          </ac:grpSpMkLst>
        </pc:grpChg>
        <pc:grpChg chg="add mod">
          <ac:chgData name="Krizak Milan" userId="a824f9b4-91f8-4cb8-b5d8-48c80b8d729a" providerId="ADAL" clId="{F1556CD3-595A-4AF0-BF5D-FB4768075414}" dt="2023-03-17T13:02:00.247" v="903" actId="164"/>
          <ac:grpSpMkLst>
            <pc:docMk/>
            <pc:sldMk cId="1468020384" sldId="341"/>
            <ac:grpSpMk id="31" creationId="{EFAAB8B1-4BB7-4468-9E48-12DA25166FAD}"/>
          </ac:grpSpMkLst>
        </pc:grpChg>
        <pc:grpChg chg="add mod">
          <ac:chgData name="Krizak Milan" userId="a824f9b4-91f8-4cb8-b5d8-48c80b8d729a" providerId="ADAL" clId="{F1556CD3-595A-4AF0-BF5D-FB4768075414}" dt="2023-03-17T13:02:35.159" v="909" actId="1076"/>
          <ac:grpSpMkLst>
            <pc:docMk/>
            <pc:sldMk cId="1468020384" sldId="341"/>
            <ac:grpSpMk id="32" creationId="{987A57EF-2070-458F-B818-35A008876D97}"/>
          </ac:grpSpMkLst>
        </pc:grpChg>
        <pc:grpChg chg="mod">
          <ac:chgData name="Krizak Milan" userId="a824f9b4-91f8-4cb8-b5d8-48c80b8d729a" providerId="ADAL" clId="{F1556CD3-595A-4AF0-BF5D-FB4768075414}" dt="2023-03-16T15:54:04.791" v="278" actId="571"/>
          <ac:grpSpMkLst>
            <pc:docMk/>
            <pc:sldMk cId="1468020384" sldId="341"/>
            <ac:grpSpMk id="32" creationId="{F24CB8C2-63F1-4212-905C-692082F10D78}"/>
          </ac:grpSpMkLst>
        </pc:grpChg>
        <pc:grpChg chg="add mod">
          <ac:chgData name="Krizak Milan" userId="a824f9b4-91f8-4cb8-b5d8-48c80b8d729a" providerId="ADAL" clId="{F1556CD3-595A-4AF0-BF5D-FB4768075414}" dt="2023-03-17T13:02:43.146" v="910" actId="164"/>
          <ac:grpSpMkLst>
            <pc:docMk/>
            <pc:sldMk cId="1468020384" sldId="341"/>
            <ac:grpSpMk id="33" creationId="{5D787C44-7978-4F9D-8E69-98B9BC77199A}"/>
          </ac:grpSpMkLst>
        </pc:grpChg>
        <pc:grpChg chg="add mod">
          <ac:chgData name="Krizak Milan" userId="a824f9b4-91f8-4cb8-b5d8-48c80b8d729a" providerId="ADAL" clId="{F1556CD3-595A-4AF0-BF5D-FB4768075414}" dt="2023-03-16T15:54:04.791" v="278" actId="571"/>
          <ac:grpSpMkLst>
            <pc:docMk/>
            <pc:sldMk cId="1468020384" sldId="341"/>
            <ac:grpSpMk id="36" creationId="{A5988280-9DA0-469B-B217-A3A3A96D8FFA}"/>
          </ac:grpSpMkLst>
        </pc:grpChg>
        <pc:picChg chg="mod">
          <ac:chgData name="Krizak Milan" userId="a824f9b4-91f8-4cb8-b5d8-48c80b8d729a" providerId="ADAL" clId="{F1556CD3-595A-4AF0-BF5D-FB4768075414}" dt="2023-03-17T13:02:00.247" v="903" actId="164"/>
          <ac:picMkLst>
            <pc:docMk/>
            <pc:sldMk cId="1468020384" sldId="341"/>
            <ac:picMk id="8" creationId="{36B0DF7A-12F4-4F7E-82C2-7435A6134C87}"/>
          </ac:picMkLst>
        </pc:picChg>
        <pc:picChg chg="mod topLvl">
          <ac:chgData name="Krizak Milan" userId="a824f9b4-91f8-4cb8-b5d8-48c80b8d729a" providerId="ADAL" clId="{F1556CD3-595A-4AF0-BF5D-FB4768075414}" dt="2023-03-17T13:02:11.588" v="904" actId="164"/>
          <ac:picMkLst>
            <pc:docMk/>
            <pc:sldMk cId="1468020384" sldId="341"/>
            <ac:picMk id="9" creationId="{577B4EAB-D895-4257-A0D5-76CB63567C0F}"/>
          </ac:picMkLst>
        </pc:picChg>
        <pc:picChg chg="mod topLvl modCrop">
          <ac:chgData name="Krizak Milan" userId="a824f9b4-91f8-4cb8-b5d8-48c80b8d729a" providerId="ADAL" clId="{F1556CD3-595A-4AF0-BF5D-FB4768075414}" dt="2023-03-17T13:02:43.146" v="910" actId="164"/>
          <ac:picMkLst>
            <pc:docMk/>
            <pc:sldMk cId="1468020384" sldId="341"/>
            <ac:picMk id="10" creationId="{07CE5F5C-0AB0-4D8D-A2AE-B095E105DCA2}"/>
          </ac:picMkLst>
        </pc:picChg>
        <pc:picChg chg="mod">
          <ac:chgData name="Krizak Milan" userId="a824f9b4-91f8-4cb8-b5d8-48c80b8d729a" providerId="ADAL" clId="{F1556CD3-595A-4AF0-BF5D-FB4768075414}" dt="2023-03-17T13:02:00.247" v="903" actId="164"/>
          <ac:picMkLst>
            <pc:docMk/>
            <pc:sldMk cId="1468020384" sldId="341"/>
            <ac:picMk id="14" creationId="{1B52C344-E7D4-4180-BAB2-56BEBFB148BA}"/>
          </ac:picMkLst>
        </pc:picChg>
        <pc:picChg chg="mod">
          <ac:chgData name="Krizak Milan" userId="a824f9b4-91f8-4cb8-b5d8-48c80b8d729a" providerId="ADAL" clId="{F1556CD3-595A-4AF0-BF5D-FB4768075414}" dt="2023-03-17T13:01:27.118" v="898" actId="164"/>
          <ac:picMkLst>
            <pc:docMk/>
            <pc:sldMk cId="1468020384" sldId="341"/>
            <ac:picMk id="16" creationId="{80B84725-4E0D-4743-A0C9-8C9BED89B40A}"/>
          </ac:picMkLst>
        </pc:picChg>
        <pc:picChg chg="mod topLvl modCrop">
          <ac:chgData name="Krizak Milan" userId="a824f9b4-91f8-4cb8-b5d8-48c80b8d729a" providerId="ADAL" clId="{F1556CD3-595A-4AF0-BF5D-FB4768075414}" dt="2023-03-17T13:02:43.146" v="910" actId="164"/>
          <ac:picMkLst>
            <pc:docMk/>
            <pc:sldMk cId="1468020384" sldId="341"/>
            <ac:picMk id="17" creationId="{A26D94A6-6C41-477C-916B-4CE1A6C4074D}"/>
          </ac:picMkLst>
        </pc:picChg>
        <pc:picChg chg="mod topLvl">
          <ac:chgData name="Krizak Milan" userId="a824f9b4-91f8-4cb8-b5d8-48c80b8d729a" providerId="ADAL" clId="{F1556CD3-595A-4AF0-BF5D-FB4768075414}" dt="2023-03-17T13:02:11.588" v="904" actId="164"/>
          <ac:picMkLst>
            <pc:docMk/>
            <pc:sldMk cId="1468020384" sldId="341"/>
            <ac:picMk id="18" creationId="{90807E66-4F28-4360-8012-CED1B57DDC3D}"/>
          </ac:picMkLst>
        </pc:picChg>
        <pc:picChg chg="mod topLvl modCrop">
          <ac:chgData name="Krizak Milan" userId="a824f9b4-91f8-4cb8-b5d8-48c80b8d729a" providerId="ADAL" clId="{F1556CD3-595A-4AF0-BF5D-FB4768075414}" dt="2023-03-17T13:00:07.278" v="876" actId="164"/>
          <ac:picMkLst>
            <pc:docMk/>
            <pc:sldMk cId="1468020384" sldId="341"/>
            <ac:picMk id="20" creationId="{33D37125-6B58-4A6E-84B7-D59F2470EE7B}"/>
          </ac:picMkLst>
        </pc:picChg>
        <pc:picChg chg="mod topLvl">
          <ac:chgData name="Krizak Milan" userId="a824f9b4-91f8-4cb8-b5d8-48c80b8d729a" providerId="ADAL" clId="{F1556CD3-595A-4AF0-BF5D-FB4768075414}" dt="2023-03-17T13:00:12.344" v="877" actId="164"/>
          <ac:picMkLst>
            <pc:docMk/>
            <pc:sldMk cId="1468020384" sldId="341"/>
            <ac:picMk id="22" creationId="{7A7A1DF1-142B-4673-8649-AD3D21D175E1}"/>
          </ac:picMkLst>
        </pc:picChg>
        <pc:picChg chg="add mod">
          <ac:chgData name="Krizak Milan" userId="a824f9b4-91f8-4cb8-b5d8-48c80b8d729a" providerId="ADAL" clId="{F1556CD3-595A-4AF0-BF5D-FB4768075414}" dt="2023-03-16T15:54:04.791" v="278" actId="571"/>
          <ac:picMkLst>
            <pc:docMk/>
            <pc:sldMk cId="1468020384" sldId="341"/>
            <ac:picMk id="25" creationId="{B49E5733-2CE6-4DE3-A75C-05054E7F88E6}"/>
          </ac:picMkLst>
        </pc:picChg>
        <pc:picChg chg="mod">
          <ac:chgData name="Krizak Milan" userId="a824f9b4-91f8-4cb8-b5d8-48c80b8d729a" providerId="ADAL" clId="{F1556CD3-595A-4AF0-BF5D-FB4768075414}" dt="2023-03-16T15:54:04.791" v="278" actId="571"/>
          <ac:picMkLst>
            <pc:docMk/>
            <pc:sldMk cId="1468020384" sldId="341"/>
            <ac:picMk id="31" creationId="{4CD83AA1-B94A-4A63-94F8-43732C6C5161}"/>
          </ac:picMkLst>
        </pc:picChg>
        <pc:picChg chg="mod">
          <ac:chgData name="Krizak Milan" userId="a824f9b4-91f8-4cb8-b5d8-48c80b8d729a" providerId="ADAL" clId="{F1556CD3-595A-4AF0-BF5D-FB4768075414}" dt="2023-03-16T15:54:04.791" v="278" actId="571"/>
          <ac:picMkLst>
            <pc:docMk/>
            <pc:sldMk cId="1468020384" sldId="341"/>
            <ac:picMk id="33" creationId="{65254387-F095-44BD-A708-C6E6498A73B2}"/>
          </ac:picMkLst>
        </pc:picChg>
        <pc:picChg chg="mod">
          <ac:chgData name="Krizak Milan" userId="a824f9b4-91f8-4cb8-b5d8-48c80b8d729a" providerId="ADAL" clId="{F1556CD3-595A-4AF0-BF5D-FB4768075414}" dt="2023-03-16T15:54:04.791" v="278" actId="571"/>
          <ac:picMkLst>
            <pc:docMk/>
            <pc:sldMk cId="1468020384" sldId="341"/>
            <ac:picMk id="34" creationId="{00AA47BA-C897-4E11-945B-2F3A57C1269A}"/>
          </ac:picMkLst>
        </pc:picChg>
        <pc:picChg chg="mod">
          <ac:chgData name="Krizak Milan" userId="a824f9b4-91f8-4cb8-b5d8-48c80b8d729a" providerId="ADAL" clId="{F1556CD3-595A-4AF0-BF5D-FB4768075414}" dt="2023-03-16T15:54:04.791" v="278" actId="571"/>
          <ac:picMkLst>
            <pc:docMk/>
            <pc:sldMk cId="1468020384" sldId="341"/>
            <ac:picMk id="37" creationId="{B4A04A97-7238-4D4D-B813-BEE43A9BB58E}"/>
          </ac:picMkLst>
        </pc:picChg>
        <pc:picChg chg="mod">
          <ac:chgData name="Krizak Milan" userId="a824f9b4-91f8-4cb8-b5d8-48c80b8d729a" providerId="ADAL" clId="{F1556CD3-595A-4AF0-BF5D-FB4768075414}" dt="2023-03-16T15:54:04.791" v="278" actId="571"/>
          <ac:picMkLst>
            <pc:docMk/>
            <pc:sldMk cId="1468020384" sldId="341"/>
            <ac:picMk id="39" creationId="{8BED0C60-EBE6-4AB0-A3E7-F66AF284EF58}"/>
          </ac:picMkLst>
        </pc:picChg>
        <pc:picChg chg="mod">
          <ac:chgData name="Krizak Milan" userId="a824f9b4-91f8-4cb8-b5d8-48c80b8d729a" providerId="ADAL" clId="{F1556CD3-595A-4AF0-BF5D-FB4768075414}" dt="2023-03-16T15:54:04.791" v="278" actId="571"/>
          <ac:picMkLst>
            <pc:docMk/>
            <pc:sldMk cId="1468020384" sldId="341"/>
            <ac:picMk id="40" creationId="{81450C24-0BC4-4D31-B8C9-56D0B6858F6E}"/>
          </ac:picMkLst>
        </pc:picChg>
        <pc:cxnChg chg="mod">
          <ac:chgData name="Krizak Milan" userId="a824f9b4-91f8-4cb8-b5d8-48c80b8d729a" providerId="ADAL" clId="{F1556CD3-595A-4AF0-BF5D-FB4768075414}" dt="2023-03-17T13:02:00.247" v="903" actId="164"/>
          <ac:cxnSpMkLst>
            <pc:docMk/>
            <pc:sldMk cId="1468020384" sldId="341"/>
            <ac:cxnSpMk id="24" creationId="{F49AD7F6-D635-4E0B-AB51-9450087D1882}"/>
          </ac:cxnSpMkLst>
        </pc:cxnChg>
        <pc:cxnChg chg="mod topLvl">
          <ac:chgData name="Krizak Milan" userId="a824f9b4-91f8-4cb8-b5d8-48c80b8d729a" providerId="ADAL" clId="{F1556CD3-595A-4AF0-BF5D-FB4768075414}" dt="2023-03-17T13:02:11.588" v="904" actId="164"/>
          <ac:cxnSpMkLst>
            <pc:docMk/>
            <pc:sldMk cId="1468020384" sldId="341"/>
            <ac:cxnSpMk id="26" creationId="{A7AFCCAA-C3E8-4F2C-8314-51BC9BF3F323}"/>
          </ac:cxnSpMkLst>
        </pc:cxnChg>
        <pc:cxnChg chg="mod topLvl">
          <ac:chgData name="Krizak Milan" userId="a824f9b4-91f8-4cb8-b5d8-48c80b8d729a" providerId="ADAL" clId="{F1556CD3-595A-4AF0-BF5D-FB4768075414}" dt="2023-03-17T13:02:43.146" v="910" actId="164"/>
          <ac:cxnSpMkLst>
            <pc:docMk/>
            <pc:sldMk cId="1468020384" sldId="341"/>
            <ac:cxnSpMk id="27" creationId="{F5FFC856-F541-4DF0-89F2-280D052C3FA9}"/>
          </ac:cxnSpMkLst>
        </pc:cxnChg>
        <pc:cxnChg chg="add mod">
          <ac:chgData name="Krizak Milan" userId="a824f9b4-91f8-4cb8-b5d8-48c80b8d729a" providerId="ADAL" clId="{F1556CD3-595A-4AF0-BF5D-FB4768075414}" dt="2023-03-16T15:54:04.791" v="278" actId="571"/>
          <ac:cxnSpMkLst>
            <pc:docMk/>
            <pc:sldMk cId="1468020384" sldId="341"/>
            <ac:cxnSpMk id="28" creationId="{36261BDB-8675-42D2-82DA-48C46C516DBE}"/>
          </ac:cxnSpMkLst>
        </pc:cxnChg>
        <pc:cxnChg chg="mod">
          <ac:chgData name="Krizak Milan" userId="a824f9b4-91f8-4cb8-b5d8-48c80b8d729a" providerId="ADAL" clId="{F1556CD3-595A-4AF0-BF5D-FB4768075414}" dt="2023-03-16T15:54:04.791" v="278" actId="571"/>
          <ac:cxnSpMkLst>
            <pc:docMk/>
            <pc:sldMk cId="1468020384" sldId="341"/>
            <ac:cxnSpMk id="35" creationId="{2A64FD9F-BB16-4C85-98F4-44E75D076C88}"/>
          </ac:cxnSpMkLst>
        </pc:cxnChg>
        <pc:cxnChg chg="mod">
          <ac:chgData name="Krizak Milan" userId="a824f9b4-91f8-4cb8-b5d8-48c80b8d729a" providerId="ADAL" clId="{F1556CD3-595A-4AF0-BF5D-FB4768075414}" dt="2023-03-16T15:54:04.791" v="278" actId="571"/>
          <ac:cxnSpMkLst>
            <pc:docMk/>
            <pc:sldMk cId="1468020384" sldId="341"/>
            <ac:cxnSpMk id="41" creationId="{FA1FABB5-6EB4-47BA-90FE-8A94AF2E9175}"/>
          </ac:cxnSpMkLst>
        </pc:cxnChg>
      </pc:sldChg>
      <pc:sldChg chg="addSp delSp modSp add mod">
        <pc:chgData name="Krizak Milan" userId="a824f9b4-91f8-4cb8-b5d8-48c80b8d729a" providerId="ADAL" clId="{F1556CD3-595A-4AF0-BF5D-FB4768075414}" dt="2023-03-17T13:13:22.966" v="1007"/>
        <pc:sldMkLst>
          <pc:docMk/>
          <pc:sldMk cId="1877375705" sldId="342"/>
        </pc:sldMkLst>
        <pc:spChg chg="mod">
          <ac:chgData name="Krizak Milan" userId="a824f9b4-91f8-4cb8-b5d8-48c80b8d729a" providerId="ADAL" clId="{F1556CD3-595A-4AF0-BF5D-FB4768075414}" dt="2023-03-17T13:13:10.718" v="1005"/>
          <ac:spMkLst>
            <pc:docMk/>
            <pc:sldMk cId="1877375705" sldId="342"/>
            <ac:spMk id="32" creationId="{605AF9DD-DAF3-49B6-90E7-66FF2C863098}"/>
          </ac:spMkLst>
        </pc:spChg>
        <pc:spChg chg="mod">
          <ac:chgData name="Krizak Milan" userId="a824f9b4-91f8-4cb8-b5d8-48c80b8d729a" providerId="ADAL" clId="{F1556CD3-595A-4AF0-BF5D-FB4768075414}" dt="2023-03-17T13:13:10.718" v="1005"/>
          <ac:spMkLst>
            <pc:docMk/>
            <pc:sldMk cId="1877375705" sldId="342"/>
            <ac:spMk id="39" creationId="{5FF33F5E-AED1-436D-9A3C-7A04D261D591}"/>
          </ac:spMkLst>
        </pc:spChg>
        <pc:spChg chg="mod">
          <ac:chgData name="Krizak Milan" userId="a824f9b4-91f8-4cb8-b5d8-48c80b8d729a" providerId="ADAL" clId="{F1556CD3-595A-4AF0-BF5D-FB4768075414}" dt="2023-03-17T13:13:10.718" v="1005"/>
          <ac:spMkLst>
            <pc:docMk/>
            <pc:sldMk cId="1877375705" sldId="342"/>
            <ac:spMk id="47" creationId="{5095C538-39F5-43CB-BC25-8CEF11121FF7}"/>
          </ac:spMkLst>
        </pc:spChg>
        <pc:grpChg chg="del">
          <ac:chgData name="Krizak Milan" userId="a824f9b4-91f8-4cb8-b5d8-48c80b8d729a" providerId="ADAL" clId="{F1556CD3-595A-4AF0-BF5D-FB4768075414}" dt="2023-03-17T13:12:59.977" v="1003" actId="478"/>
          <ac:grpSpMkLst>
            <pc:docMk/>
            <pc:sldMk cId="1877375705" sldId="342"/>
            <ac:grpSpMk id="6" creationId="{DF760F58-A727-4392-965E-001B10B73763}"/>
          </ac:grpSpMkLst>
        </pc:grpChg>
        <pc:grpChg chg="del">
          <ac:chgData name="Krizak Milan" userId="a824f9b4-91f8-4cb8-b5d8-48c80b8d729a" providerId="ADAL" clId="{F1556CD3-595A-4AF0-BF5D-FB4768075414}" dt="2023-03-17T13:12:59.126" v="1002" actId="478"/>
          <ac:grpSpMkLst>
            <pc:docMk/>
            <pc:sldMk cId="1877375705" sldId="342"/>
            <ac:grpSpMk id="13" creationId="{8CB05CAC-47D8-4C3A-82FE-4DB1A20C1173}"/>
          </ac:grpSpMkLst>
        </pc:grpChg>
        <pc:grpChg chg="del">
          <ac:chgData name="Krizak Milan" userId="a824f9b4-91f8-4cb8-b5d8-48c80b8d729a" providerId="ADAL" clId="{F1556CD3-595A-4AF0-BF5D-FB4768075414}" dt="2023-03-17T13:13:00.488" v="1004" actId="478"/>
          <ac:grpSpMkLst>
            <pc:docMk/>
            <pc:sldMk cId="1877375705" sldId="342"/>
            <ac:grpSpMk id="20" creationId="{303A5EDC-8B22-4C18-B167-339BA0567213}"/>
          </ac:grpSpMkLst>
        </pc:grpChg>
        <pc:grpChg chg="add mod">
          <ac:chgData name="Krizak Milan" userId="a824f9b4-91f8-4cb8-b5d8-48c80b8d729a" providerId="ADAL" clId="{F1556CD3-595A-4AF0-BF5D-FB4768075414}" dt="2023-03-17T13:13:10.718" v="1005"/>
          <ac:grpSpMkLst>
            <pc:docMk/>
            <pc:sldMk cId="1877375705" sldId="342"/>
            <ac:grpSpMk id="30" creationId="{0AAC1BFC-8819-47B4-AB36-6C7DB7CED18C}"/>
          </ac:grpSpMkLst>
        </pc:grpChg>
        <pc:grpChg chg="add mod">
          <ac:chgData name="Krizak Milan" userId="a824f9b4-91f8-4cb8-b5d8-48c80b8d729a" providerId="ADAL" clId="{F1556CD3-595A-4AF0-BF5D-FB4768075414}" dt="2023-03-17T13:13:17.529" v="1006"/>
          <ac:grpSpMkLst>
            <pc:docMk/>
            <pc:sldMk cId="1877375705" sldId="342"/>
            <ac:grpSpMk id="36" creationId="{3AC9D239-1426-45FC-A7B3-AA7DAEE272C6}"/>
          </ac:grpSpMkLst>
        </pc:grpChg>
        <pc:grpChg chg="add mod">
          <ac:chgData name="Krizak Milan" userId="a824f9b4-91f8-4cb8-b5d8-48c80b8d729a" providerId="ADAL" clId="{F1556CD3-595A-4AF0-BF5D-FB4768075414}" dt="2023-03-17T13:13:10.718" v="1005"/>
          <ac:grpSpMkLst>
            <pc:docMk/>
            <pc:sldMk cId="1877375705" sldId="342"/>
            <ac:grpSpMk id="42" creationId="{F53D9051-B067-4E6C-BAC9-96964B061934}"/>
          </ac:grpSpMkLst>
        </pc:grpChg>
        <pc:picChg chg="mod">
          <ac:chgData name="Krizak Milan" userId="a824f9b4-91f8-4cb8-b5d8-48c80b8d729a" providerId="ADAL" clId="{F1556CD3-595A-4AF0-BF5D-FB4768075414}" dt="2023-03-17T13:13:10.718" v="1005"/>
          <ac:picMkLst>
            <pc:docMk/>
            <pc:sldMk cId="1877375705" sldId="342"/>
            <ac:picMk id="31" creationId="{F3A31996-FCFF-455F-92C2-703B922C9D36}"/>
          </ac:picMkLst>
        </pc:picChg>
        <pc:picChg chg="mod">
          <ac:chgData name="Krizak Milan" userId="a824f9b4-91f8-4cb8-b5d8-48c80b8d729a" providerId="ADAL" clId="{F1556CD3-595A-4AF0-BF5D-FB4768075414}" dt="2023-03-17T13:13:10.718" v="1005"/>
          <ac:picMkLst>
            <pc:docMk/>
            <pc:sldMk cId="1877375705" sldId="342"/>
            <ac:picMk id="34" creationId="{52FA6B6F-E8C3-4EAD-90E1-A158AADEEAFF}"/>
          </ac:picMkLst>
        </pc:picChg>
        <pc:picChg chg="mod">
          <ac:chgData name="Krizak Milan" userId="a824f9b4-91f8-4cb8-b5d8-48c80b8d729a" providerId="ADAL" clId="{F1556CD3-595A-4AF0-BF5D-FB4768075414}" dt="2023-03-17T13:13:10.718" v="1005"/>
          <ac:picMkLst>
            <pc:docMk/>
            <pc:sldMk cId="1877375705" sldId="342"/>
            <ac:picMk id="35" creationId="{D8C7BFEF-AAB1-467D-9BB1-1863342CF0D9}"/>
          </ac:picMkLst>
        </pc:picChg>
        <pc:picChg chg="mod">
          <ac:chgData name="Krizak Milan" userId="a824f9b4-91f8-4cb8-b5d8-48c80b8d729a" providerId="ADAL" clId="{F1556CD3-595A-4AF0-BF5D-FB4768075414}" dt="2023-03-17T13:13:10.718" v="1005"/>
          <ac:picMkLst>
            <pc:docMk/>
            <pc:sldMk cId="1877375705" sldId="342"/>
            <ac:picMk id="37" creationId="{CE6AD1C5-56E7-4B6C-A6B8-90807CE3F93E}"/>
          </ac:picMkLst>
        </pc:picChg>
        <pc:picChg chg="mod">
          <ac:chgData name="Krizak Milan" userId="a824f9b4-91f8-4cb8-b5d8-48c80b8d729a" providerId="ADAL" clId="{F1556CD3-595A-4AF0-BF5D-FB4768075414}" dt="2023-03-17T13:13:10.718" v="1005"/>
          <ac:picMkLst>
            <pc:docMk/>
            <pc:sldMk cId="1877375705" sldId="342"/>
            <ac:picMk id="38" creationId="{437D6C7A-DD99-49B5-AD66-99D8E3F63B7B}"/>
          </ac:picMkLst>
        </pc:picChg>
        <pc:picChg chg="mod">
          <ac:chgData name="Krizak Milan" userId="a824f9b4-91f8-4cb8-b5d8-48c80b8d729a" providerId="ADAL" clId="{F1556CD3-595A-4AF0-BF5D-FB4768075414}" dt="2023-03-17T13:13:10.718" v="1005"/>
          <ac:picMkLst>
            <pc:docMk/>
            <pc:sldMk cId="1877375705" sldId="342"/>
            <ac:picMk id="41" creationId="{AFD6BE6D-B81F-41E9-8B38-F127FB11945C}"/>
          </ac:picMkLst>
        </pc:picChg>
        <pc:picChg chg="mod">
          <ac:chgData name="Krizak Milan" userId="a824f9b4-91f8-4cb8-b5d8-48c80b8d729a" providerId="ADAL" clId="{F1556CD3-595A-4AF0-BF5D-FB4768075414}" dt="2023-03-17T13:13:10.718" v="1005"/>
          <ac:picMkLst>
            <pc:docMk/>
            <pc:sldMk cId="1877375705" sldId="342"/>
            <ac:picMk id="43" creationId="{F0888265-3BAA-4BAE-82E7-C0E382009665}"/>
          </ac:picMkLst>
        </pc:picChg>
        <pc:picChg chg="mod">
          <ac:chgData name="Krizak Milan" userId="a824f9b4-91f8-4cb8-b5d8-48c80b8d729a" providerId="ADAL" clId="{F1556CD3-595A-4AF0-BF5D-FB4768075414}" dt="2023-03-17T13:13:10.718" v="1005"/>
          <ac:picMkLst>
            <pc:docMk/>
            <pc:sldMk cId="1877375705" sldId="342"/>
            <ac:picMk id="45" creationId="{D202B29C-32CA-44E8-828A-3E98BEF0B50F}"/>
          </ac:picMkLst>
        </pc:picChg>
        <pc:picChg chg="mod">
          <ac:chgData name="Krizak Milan" userId="a824f9b4-91f8-4cb8-b5d8-48c80b8d729a" providerId="ADAL" clId="{F1556CD3-595A-4AF0-BF5D-FB4768075414}" dt="2023-03-17T13:13:22.966" v="1007"/>
          <ac:picMkLst>
            <pc:docMk/>
            <pc:sldMk cId="1877375705" sldId="342"/>
            <ac:picMk id="46" creationId="{ECD6F9EA-4617-4E8D-ACA6-84279716A261}"/>
          </ac:picMkLst>
        </pc:picChg>
        <pc:cxnChg chg="mod">
          <ac:chgData name="Krizak Milan" userId="a824f9b4-91f8-4cb8-b5d8-48c80b8d729a" providerId="ADAL" clId="{F1556CD3-595A-4AF0-BF5D-FB4768075414}" dt="2023-03-17T13:13:10.718" v="1005"/>
          <ac:cxnSpMkLst>
            <pc:docMk/>
            <pc:sldMk cId="1877375705" sldId="342"/>
            <ac:cxnSpMk id="33" creationId="{2B474696-B664-495C-928D-7E0E696AF580}"/>
          </ac:cxnSpMkLst>
        </pc:cxnChg>
        <pc:cxnChg chg="mod">
          <ac:chgData name="Krizak Milan" userId="a824f9b4-91f8-4cb8-b5d8-48c80b8d729a" providerId="ADAL" clId="{F1556CD3-595A-4AF0-BF5D-FB4768075414}" dt="2023-03-17T13:13:10.718" v="1005"/>
          <ac:cxnSpMkLst>
            <pc:docMk/>
            <pc:sldMk cId="1877375705" sldId="342"/>
            <ac:cxnSpMk id="40" creationId="{4F0BF0A4-D091-49AD-A597-24131221897F}"/>
          </ac:cxnSpMkLst>
        </pc:cxnChg>
        <pc:cxnChg chg="mod">
          <ac:chgData name="Krizak Milan" userId="a824f9b4-91f8-4cb8-b5d8-48c80b8d729a" providerId="ADAL" clId="{F1556CD3-595A-4AF0-BF5D-FB4768075414}" dt="2023-03-17T13:13:10.718" v="1005"/>
          <ac:cxnSpMkLst>
            <pc:docMk/>
            <pc:sldMk cId="1877375705" sldId="342"/>
            <ac:cxnSpMk id="44" creationId="{14D2A7EE-6C15-4910-9CF8-08E0E3B4ED90}"/>
          </ac:cxnSpMkLst>
        </pc:cxnChg>
      </pc:sldChg>
      <pc:sldChg chg="addSp delSp modSp add mod">
        <pc:chgData name="Krizak Milan" userId="a824f9b4-91f8-4cb8-b5d8-48c80b8d729a" providerId="ADAL" clId="{F1556CD3-595A-4AF0-BF5D-FB4768075414}" dt="2023-03-17T13:19:34.459" v="1119" actId="1076"/>
        <pc:sldMkLst>
          <pc:docMk/>
          <pc:sldMk cId="2904076131" sldId="343"/>
        </pc:sldMkLst>
        <pc:spChg chg="mod">
          <ac:chgData name="Krizak Milan" userId="a824f9b4-91f8-4cb8-b5d8-48c80b8d729a" providerId="ADAL" clId="{F1556CD3-595A-4AF0-BF5D-FB4768075414}" dt="2023-03-17T13:18:27.610" v="1104"/>
          <ac:spMkLst>
            <pc:docMk/>
            <pc:sldMk cId="2904076131" sldId="343"/>
            <ac:spMk id="26" creationId="{7B654BE6-27EB-45A9-8248-4598B61D8E5B}"/>
          </ac:spMkLst>
        </pc:spChg>
        <pc:spChg chg="mod">
          <ac:chgData name="Krizak Milan" userId="a824f9b4-91f8-4cb8-b5d8-48c80b8d729a" providerId="ADAL" clId="{F1556CD3-595A-4AF0-BF5D-FB4768075414}" dt="2023-03-17T13:18:27.610" v="1104"/>
          <ac:spMkLst>
            <pc:docMk/>
            <pc:sldMk cId="2904076131" sldId="343"/>
            <ac:spMk id="53" creationId="{0B863EC3-14A3-4A38-ADB7-37972B12114F}"/>
          </ac:spMkLst>
        </pc:spChg>
        <pc:spChg chg="mod">
          <ac:chgData name="Krizak Milan" userId="a824f9b4-91f8-4cb8-b5d8-48c80b8d729a" providerId="ADAL" clId="{F1556CD3-595A-4AF0-BF5D-FB4768075414}" dt="2023-03-17T13:18:27.610" v="1104"/>
          <ac:spMkLst>
            <pc:docMk/>
            <pc:sldMk cId="2904076131" sldId="343"/>
            <ac:spMk id="58" creationId="{EF051F54-4229-4F84-A015-8D669D866831}"/>
          </ac:spMkLst>
        </pc:spChg>
        <pc:grpChg chg="add mod">
          <ac:chgData name="Krizak Milan" userId="a824f9b4-91f8-4cb8-b5d8-48c80b8d729a" providerId="ADAL" clId="{F1556CD3-595A-4AF0-BF5D-FB4768075414}" dt="2023-03-17T13:18:54.801" v="1108" actId="1076"/>
          <ac:grpSpMkLst>
            <pc:docMk/>
            <pc:sldMk cId="2904076131" sldId="343"/>
            <ac:grpSpMk id="25" creationId="{5C663473-32CD-4851-8FED-70252FCEA677}"/>
          </ac:grpSpMkLst>
        </pc:grpChg>
        <pc:grpChg chg="del">
          <ac:chgData name="Krizak Milan" userId="a824f9b4-91f8-4cb8-b5d8-48c80b8d729a" providerId="ADAL" clId="{F1556CD3-595A-4AF0-BF5D-FB4768075414}" dt="2023-03-17T13:18:25.962" v="1101" actId="478"/>
          <ac:grpSpMkLst>
            <pc:docMk/>
            <pc:sldMk cId="2904076131" sldId="343"/>
            <ac:grpSpMk id="30" creationId="{0AAC1BFC-8819-47B4-AB36-6C7DB7CED18C}"/>
          </ac:grpSpMkLst>
        </pc:grpChg>
        <pc:grpChg chg="del mod">
          <ac:chgData name="Krizak Milan" userId="a824f9b4-91f8-4cb8-b5d8-48c80b8d729a" providerId="ADAL" clId="{F1556CD3-595A-4AF0-BF5D-FB4768075414}" dt="2023-03-17T13:18:26.316" v="1103" actId="478"/>
          <ac:grpSpMkLst>
            <pc:docMk/>
            <pc:sldMk cId="2904076131" sldId="343"/>
            <ac:grpSpMk id="36" creationId="{3AC9D239-1426-45FC-A7B3-AA7DAEE272C6}"/>
          </ac:grpSpMkLst>
        </pc:grpChg>
        <pc:grpChg chg="del">
          <ac:chgData name="Krizak Milan" userId="a824f9b4-91f8-4cb8-b5d8-48c80b8d729a" providerId="ADAL" clId="{F1556CD3-595A-4AF0-BF5D-FB4768075414}" dt="2023-03-17T13:18:25.340" v="1100" actId="478"/>
          <ac:grpSpMkLst>
            <pc:docMk/>
            <pc:sldMk cId="2904076131" sldId="343"/>
            <ac:grpSpMk id="42" creationId="{F53D9051-B067-4E6C-BAC9-96964B061934}"/>
          </ac:grpSpMkLst>
        </pc:grpChg>
        <pc:grpChg chg="add mod">
          <ac:chgData name="Krizak Milan" userId="a824f9b4-91f8-4cb8-b5d8-48c80b8d729a" providerId="ADAL" clId="{F1556CD3-595A-4AF0-BF5D-FB4768075414}" dt="2023-03-17T13:19:27.844" v="1117" actId="1076"/>
          <ac:grpSpMkLst>
            <pc:docMk/>
            <pc:sldMk cId="2904076131" sldId="343"/>
            <ac:grpSpMk id="50" creationId="{88B61203-08A3-4BEA-8F48-08D270D7F2E5}"/>
          </ac:grpSpMkLst>
        </pc:grpChg>
        <pc:grpChg chg="add mod">
          <ac:chgData name="Krizak Milan" userId="a824f9b4-91f8-4cb8-b5d8-48c80b8d729a" providerId="ADAL" clId="{F1556CD3-595A-4AF0-BF5D-FB4768075414}" dt="2023-03-17T13:18:27.610" v="1104"/>
          <ac:grpSpMkLst>
            <pc:docMk/>
            <pc:sldMk cId="2904076131" sldId="343"/>
            <ac:grpSpMk id="55" creationId="{87FF25DA-5562-4051-B43D-9A8D67BF1065}"/>
          </ac:grpSpMkLst>
        </pc:grpChg>
        <pc:picChg chg="mod">
          <ac:chgData name="Krizak Milan" userId="a824f9b4-91f8-4cb8-b5d8-48c80b8d729a" providerId="ADAL" clId="{F1556CD3-595A-4AF0-BF5D-FB4768075414}" dt="2023-03-17T13:19:14.882" v="1114" actId="1076"/>
          <ac:picMkLst>
            <pc:docMk/>
            <pc:sldMk cId="2904076131" sldId="343"/>
            <ac:picMk id="27" creationId="{4464F40F-DD63-43AE-987E-3725620DCDB7}"/>
          </ac:picMkLst>
        </pc:picChg>
        <pc:picChg chg="mod">
          <ac:chgData name="Krizak Milan" userId="a824f9b4-91f8-4cb8-b5d8-48c80b8d729a" providerId="ADAL" clId="{F1556CD3-595A-4AF0-BF5D-FB4768075414}" dt="2023-03-17T13:19:11.274" v="1112" actId="1076"/>
          <ac:picMkLst>
            <pc:docMk/>
            <pc:sldMk cId="2904076131" sldId="343"/>
            <ac:picMk id="48" creationId="{8A7F8894-835C-47BF-90A1-8E3B8AF36F5B}"/>
          </ac:picMkLst>
        </pc:picChg>
        <pc:picChg chg="mod">
          <ac:chgData name="Krizak Milan" userId="a824f9b4-91f8-4cb8-b5d8-48c80b8d729a" providerId="ADAL" clId="{F1556CD3-595A-4AF0-BF5D-FB4768075414}" dt="2023-03-17T13:19:17.459" v="1115" actId="1076"/>
          <ac:picMkLst>
            <pc:docMk/>
            <pc:sldMk cId="2904076131" sldId="343"/>
            <ac:picMk id="49" creationId="{C1ADE9B0-22FB-44D5-BBE4-BCB895ABD11C}"/>
          </ac:picMkLst>
        </pc:picChg>
        <pc:picChg chg="mod">
          <ac:chgData name="Krizak Milan" userId="a824f9b4-91f8-4cb8-b5d8-48c80b8d729a" providerId="ADAL" clId="{F1556CD3-595A-4AF0-BF5D-FB4768075414}" dt="2023-03-17T13:18:27.610" v="1104"/>
          <ac:picMkLst>
            <pc:docMk/>
            <pc:sldMk cId="2904076131" sldId="343"/>
            <ac:picMk id="51" creationId="{87CA9DF0-6BFF-4BB0-890A-0711A7045237}"/>
          </ac:picMkLst>
        </pc:picChg>
        <pc:picChg chg="mod">
          <ac:chgData name="Krizak Milan" userId="a824f9b4-91f8-4cb8-b5d8-48c80b8d729a" providerId="ADAL" clId="{F1556CD3-595A-4AF0-BF5D-FB4768075414}" dt="2023-03-17T13:19:31.041" v="1118" actId="1076"/>
          <ac:picMkLst>
            <pc:docMk/>
            <pc:sldMk cId="2904076131" sldId="343"/>
            <ac:picMk id="52" creationId="{E359048A-EF77-4067-9A52-67A8B04F7334}"/>
          </ac:picMkLst>
        </pc:picChg>
        <pc:picChg chg="mod">
          <ac:chgData name="Krizak Milan" userId="a824f9b4-91f8-4cb8-b5d8-48c80b8d729a" providerId="ADAL" clId="{F1556CD3-595A-4AF0-BF5D-FB4768075414}" dt="2023-03-17T13:19:34.459" v="1119" actId="1076"/>
          <ac:picMkLst>
            <pc:docMk/>
            <pc:sldMk cId="2904076131" sldId="343"/>
            <ac:picMk id="54" creationId="{EFD0CFB3-2BAD-4007-987B-24E997BD1371}"/>
          </ac:picMkLst>
        </pc:picChg>
        <pc:picChg chg="mod">
          <ac:chgData name="Krizak Milan" userId="a824f9b4-91f8-4cb8-b5d8-48c80b8d729a" providerId="ADAL" clId="{F1556CD3-595A-4AF0-BF5D-FB4768075414}" dt="2023-03-17T13:19:23.825" v="1116" actId="1076"/>
          <ac:picMkLst>
            <pc:docMk/>
            <pc:sldMk cId="2904076131" sldId="343"/>
            <ac:picMk id="56" creationId="{2924D31C-336D-44D3-8F08-9BBF630779FA}"/>
          </ac:picMkLst>
        </pc:picChg>
        <pc:picChg chg="mod">
          <ac:chgData name="Krizak Milan" userId="a824f9b4-91f8-4cb8-b5d8-48c80b8d729a" providerId="ADAL" clId="{F1556CD3-595A-4AF0-BF5D-FB4768075414}" dt="2023-03-17T13:18:27.610" v="1104"/>
          <ac:picMkLst>
            <pc:docMk/>
            <pc:sldMk cId="2904076131" sldId="343"/>
            <ac:picMk id="57" creationId="{B6352EFB-CCA1-4A84-A93D-AEE701E75C64}"/>
          </ac:picMkLst>
        </pc:picChg>
      </pc:sldChg>
      <pc:sldMasterChg chg="delSldLayout">
        <pc:chgData name="Krizak Milan" userId="a824f9b4-91f8-4cb8-b5d8-48c80b8d729a" providerId="ADAL" clId="{F1556CD3-595A-4AF0-BF5D-FB4768075414}" dt="2023-03-17T13:19:59.449" v="1121" actId="47"/>
        <pc:sldMasterMkLst>
          <pc:docMk/>
          <pc:sldMasterMk cId="0" sldId="2147483659"/>
        </pc:sldMasterMkLst>
        <pc:sldLayoutChg chg="del">
          <pc:chgData name="Krizak Milan" userId="a824f9b4-91f8-4cb8-b5d8-48c80b8d729a" providerId="ADAL" clId="{F1556CD3-595A-4AF0-BF5D-FB4768075414}" dt="2023-03-17T13:19:59.449" v="1121" actId="47"/>
          <pc:sldLayoutMkLst>
            <pc:docMk/>
            <pc:sldMasterMk cId="0" sldId="2147483659"/>
            <pc:sldLayoutMk cId="2275296233" sldId="214748366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11e8ec970f_0_7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g111e8ec970f_0_7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11e8ec970f_0_7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 name="Google Shape;66;g111e8ec970f_0_7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111e8ec970f_0_4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4" name="Google Shape;464;g111e8ec970f_0_4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36167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111e8ec970f_0_4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4" name="Google Shape;464;g111e8ec970f_0_4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20937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111e8ec970f_0_4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4" name="Google Shape;464;g111e8ec970f_0_4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58173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c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www.zkw-group.com/cz/" TargetMode="External"/><Relationship Id="rId7" Type="http://schemas.openxmlformats.org/officeDocument/2006/relationships/hyperlink" Target="mailto:milan.krizak@zkw-group.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10" Type="http://schemas.openxmlformats.org/officeDocument/2006/relationships/image" Target="../media/image5.jpeg"/><Relationship Id="rId4" Type="http://schemas.openxmlformats.org/officeDocument/2006/relationships/hyperlink" Target="mailto:david.pala@zkw-group.com" TargetMode="External"/><Relationship Id="rId9"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hyperlink" Target="http://www.zkw-group.com/cz/"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mailto:milan.krizak@zkw-group.com"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pn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jpe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jpeg"/><Relationship Id="rId3" Type="http://schemas.openxmlformats.org/officeDocument/2006/relationships/image" Target="../media/image1.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20.png"/><Relationship Id="rId5" Type="http://schemas.openxmlformats.org/officeDocument/2006/relationships/image" Target="../media/image15.png"/><Relationship Id="rId10" Type="http://schemas.openxmlformats.org/officeDocument/2006/relationships/image" Target="../media/image19.jpeg"/><Relationship Id="rId4" Type="http://schemas.openxmlformats.org/officeDocument/2006/relationships/image" Target="../media/image2.png"/><Relationship Id="rId9" Type="http://schemas.openxmlformats.org/officeDocument/2006/relationships/image" Target="../media/image18.jpeg"/></Relationships>
</file>

<file path=ppt/slides/_rels/slide5.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1.png"/><Relationship Id="rId7" Type="http://schemas.openxmlformats.org/officeDocument/2006/relationships/image" Target="../media/image25.png"/><Relationship Id="rId12"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image" Target="../media/image29.jpeg"/><Relationship Id="rId5" Type="http://schemas.openxmlformats.org/officeDocument/2006/relationships/image" Target="../media/image23.png"/><Relationship Id="rId10" Type="http://schemas.openxmlformats.org/officeDocument/2006/relationships/image" Target="../media/image28.jpeg"/><Relationship Id="rId4" Type="http://schemas.openxmlformats.org/officeDocument/2006/relationships/image" Target="../media/image2.png"/><Relationship Id="rId9"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360000" y="3068246"/>
            <a:ext cx="3384600" cy="431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100"/>
              <a:buFont typeface="Arial"/>
              <a:buNone/>
            </a:pPr>
            <a:r>
              <a:rPr lang="cs" sz="1600" b="1" i="0" u="none" strike="noStrike" cap="none">
                <a:solidFill>
                  <a:schemeClr val="dk1"/>
                </a:solidFill>
                <a:latin typeface="Inter"/>
                <a:ea typeface="Inter"/>
                <a:cs typeface="Inter"/>
                <a:sym typeface="Inter"/>
              </a:rPr>
              <a:t>Introduction</a:t>
            </a:r>
            <a:endParaRPr sz="1600" b="1" i="0" u="none" strike="noStrike" cap="none">
              <a:solidFill>
                <a:schemeClr val="dk1"/>
              </a:solidFill>
              <a:latin typeface="Inter"/>
              <a:ea typeface="Inter"/>
              <a:cs typeface="Inter"/>
              <a:sym typeface="Inter"/>
            </a:endParaRPr>
          </a:p>
        </p:txBody>
      </p:sp>
      <p:grpSp>
        <p:nvGrpSpPr>
          <p:cNvPr id="55" name="Google Shape;55;p13"/>
          <p:cNvGrpSpPr/>
          <p:nvPr/>
        </p:nvGrpSpPr>
        <p:grpSpPr>
          <a:xfrm>
            <a:off x="360000" y="3149280"/>
            <a:ext cx="196370" cy="281924"/>
            <a:chOff x="1188522" y="477150"/>
            <a:chExt cx="3203428" cy="4606602"/>
          </a:xfrm>
        </p:grpSpPr>
        <p:sp>
          <p:nvSpPr>
            <p:cNvPr id="56" name="Google Shape;56;p13"/>
            <p:cNvSpPr/>
            <p:nvPr/>
          </p:nvSpPr>
          <p:spPr>
            <a:xfrm>
              <a:off x="1188550" y="477150"/>
              <a:ext cx="3203400" cy="364500"/>
            </a:xfrm>
            <a:prstGeom prst="rect">
              <a:avLst/>
            </a:prstGeom>
            <a:solidFill>
              <a:srgbClr val="1AB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highlight>
                  <a:srgbClr val="EEFF41"/>
                </a:highlight>
              </a:endParaRPr>
            </a:p>
          </p:txBody>
        </p:sp>
        <p:sp>
          <p:nvSpPr>
            <p:cNvPr id="57" name="Google Shape;57;p13"/>
            <p:cNvSpPr/>
            <p:nvPr/>
          </p:nvSpPr>
          <p:spPr>
            <a:xfrm rot="5400000">
              <a:off x="3845350" y="676505"/>
              <a:ext cx="728700" cy="364500"/>
            </a:xfrm>
            <a:prstGeom prst="rect">
              <a:avLst/>
            </a:prstGeom>
            <a:solidFill>
              <a:srgbClr val="1AB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highlight>
                  <a:srgbClr val="EEFF41"/>
                </a:highlight>
              </a:endParaRPr>
            </a:p>
          </p:txBody>
        </p:sp>
        <p:sp>
          <p:nvSpPr>
            <p:cNvPr id="58" name="Google Shape;58;p13"/>
            <p:cNvSpPr/>
            <p:nvPr/>
          </p:nvSpPr>
          <p:spPr>
            <a:xfrm rot="-5400000">
              <a:off x="-809778" y="2492724"/>
              <a:ext cx="4361400" cy="364800"/>
            </a:xfrm>
            <a:prstGeom prst="rect">
              <a:avLst/>
            </a:prstGeom>
            <a:solidFill>
              <a:srgbClr val="1AB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highlight>
                  <a:srgbClr val="EEFF41"/>
                </a:highlight>
              </a:endParaRPr>
            </a:p>
          </p:txBody>
        </p:sp>
        <p:sp>
          <p:nvSpPr>
            <p:cNvPr id="59" name="Google Shape;59;p13"/>
            <p:cNvSpPr/>
            <p:nvPr/>
          </p:nvSpPr>
          <p:spPr>
            <a:xfrm>
              <a:off x="1188575" y="4719252"/>
              <a:ext cx="728700" cy="364500"/>
            </a:xfrm>
            <a:prstGeom prst="rect">
              <a:avLst/>
            </a:prstGeom>
            <a:solidFill>
              <a:srgbClr val="1AB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highlight>
                  <a:srgbClr val="EEFF41"/>
                </a:highlight>
              </a:endParaRPr>
            </a:p>
          </p:txBody>
        </p:sp>
      </p:grpSp>
      <p:sp>
        <p:nvSpPr>
          <p:cNvPr id="60" name="Google Shape;60;p13"/>
          <p:cNvSpPr txBox="1"/>
          <p:nvPr/>
        </p:nvSpPr>
        <p:spPr>
          <a:xfrm>
            <a:off x="360000" y="3438710"/>
            <a:ext cx="8349300" cy="1535322"/>
          </a:xfrm>
          <a:prstGeom prst="rect">
            <a:avLst/>
          </a:prstGeom>
          <a:noFill/>
          <a:ln>
            <a:noFill/>
          </a:ln>
        </p:spPr>
        <p:txBody>
          <a:bodyPr spcFirstLastPara="1" wrap="square" lIns="91425" tIns="91425" rIns="91425" bIns="91425" anchor="t" anchorCtr="0">
            <a:noAutofit/>
          </a:bodyPr>
          <a:lstStyle/>
          <a:p>
            <a:pPr marL="285750" indent="-285750" algn="just">
              <a:buClr>
                <a:schemeClr val="dk1"/>
              </a:buClr>
              <a:buSzPts val="1100"/>
              <a:buFont typeface="Arial" panose="020B0604020202020204" pitchFamily="34" charset="0"/>
              <a:buChar char="•"/>
            </a:pPr>
            <a:r>
              <a:rPr lang="en-US" dirty="0"/>
              <a:t>The ZKW company was est. 1938.  Since 2018 is a member of the LG Group.</a:t>
            </a:r>
          </a:p>
          <a:p>
            <a:pPr marL="285750" indent="-285750" algn="just">
              <a:buClr>
                <a:schemeClr val="dk1"/>
              </a:buClr>
              <a:buSzPts val="1100"/>
              <a:buFont typeface="Arial" panose="020B0604020202020204" pitchFamily="34" charset="0"/>
              <a:buChar char="•"/>
            </a:pPr>
            <a:endParaRPr lang="en-US" dirty="0"/>
          </a:p>
          <a:p>
            <a:pPr marL="285750" indent="-285750" algn="just">
              <a:buClr>
                <a:schemeClr val="dk1"/>
              </a:buClr>
              <a:buSzPts val="1100"/>
              <a:buFont typeface="Arial" panose="020B0604020202020204" pitchFamily="34" charset="0"/>
              <a:buChar char="•"/>
            </a:pPr>
            <a:r>
              <a:rPr lang="en-US" dirty="0"/>
              <a:t>Czech Republic site est. 2021, full product development capability, &gt;70 employees.</a:t>
            </a:r>
          </a:p>
          <a:p>
            <a:pPr marL="285750" indent="-285750" algn="just">
              <a:buClr>
                <a:schemeClr val="dk1"/>
              </a:buClr>
              <a:buSzPts val="1100"/>
              <a:buFont typeface="Arial" panose="020B0604020202020204" pitchFamily="34" charset="0"/>
              <a:buChar char="•"/>
            </a:pPr>
            <a:endParaRPr lang="en-US" dirty="0"/>
          </a:p>
          <a:p>
            <a:pPr marL="285750" indent="-285750" algn="just">
              <a:buClr>
                <a:schemeClr val="dk1"/>
              </a:buClr>
              <a:buSzPts val="1100"/>
              <a:buFont typeface="Arial" panose="020B0604020202020204" pitchFamily="34" charset="0"/>
              <a:buChar char="•"/>
            </a:pPr>
            <a:r>
              <a:rPr lang="en-US" dirty="0"/>
              <a:t>ZKW's pioneering premium lighting and electronics systems for all mobility concepts in the global automotive industry</a:t>
            </a:r>
            <a:r>
              <a:rPr lang="cs-CZ" dirty="0"/>
              <a:t>.</a:t>
            </a:r>
            <a:endParaRPr lang="en-US" dirty="0"/>
          </a:p>
          <a:p>
            <a:pPr algn="just">
              <a:buClr>
                <a:schemeClr val="dk1"/>
              </a:buClr>
              <a:buSzPts val="1100"/>
            </a:pPr>
            <a:endParaRPr lang="cs-CZ" dirty="0"/>
          </a:p>
        </p:txBody>
      </p:sp>
      <p:sp>
        <p:nvSpPr>
          <p:cNvPr id="61" name="Google Shape;61;p13"/>
          <p:cNvSpPr txBox="1"/>
          <p:nvPr/>
        </p:nvSpPr>
        <p:spPr>
          <a:xfrm>
            <a:off x="409612" y="273897"/>
            <a:ext cx="5782800" cy="268855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0" i="0" dirty="0">
                <a:solidFill>
                  <a:srgbClr val="202124"/>
                </a:solidFill>
                <a:effectLst/>
                <a:latin typeface="Calibri" panose="020F0502020204030204" pitchFamily="34" charset="0"/>
                <a:cs typeface="Calibri" panose="020F0502020204030204" pitchFamily="34" charset="0"/>
              </a:rPr>
              <a:t>ZKW Automotive Engineering CZ </a:t>
            </a:r>
            <a:r>
              <a:rPr lang="en-US" sz="2400" b="0" i="0" dirty="0" err="1">
                <a:solidFill>
                  <a:srgbClr val="202124"/>
                </a:solidFill>
                <a:effectLst/>
                <a:latin typeface="Calibri" panose="020F0502020204030204" pitchFamily="34" charset="0"/>
                <a:cs typeface="Calibri" panose="020F0502020204030204" pitchFamily="34" charset="0"/>
              </a:rPr>
              <a:t>s.r.o.</a:t>
            </a:r>
            <a:endParaRPr lang="en-US" sz="2400" b="0" i="0" dirty="0">
              <a:solidFill>
                <a:srgbClr val="202124"/>
              </a:solidFill>
              <a:effectLst/>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US" u="sng" dirty="0">
                <a:solidFill>
                  <a:schemeClr val="hlink"/>
                </a:solidFill>
                <a:latin typeface="Inter"/>
                <a:ea typeface="Inter"/>
                <a:cs typeface="Inter"/>
                <a:sym typeface="Inter"/>
                <a:hlinkClick r:id="rId3"/>
              </a:rPr>
              <a:t>http://www.zkw-group.com/cz/</a:t>
            </a:r>
            <a:endParaRPr lang="cs-CZ" u="sng" dirty="0">
              <a:solidFill>
                <a:schemeClr val="hlink"/>
              </a:solidFill>
              <a:latin typeface="Inter"/>
              <a:ea typeface="Inter"/>
              <a:cs typeface="Inter"/>
              <a:sym typeface="Inter"/>
            </a:endParaRPr>
          </a:p>
          <a:p>
            <a:pPr marL="0" lvl="0" indent="0" algn="l" rtl="0">
              <a:spcBef>
                <a:spcPts val="0"/>
              </a:spcBef>
              <a:spcAft>
                <a:spcPts val="0"/>
              </a:spcAft>
              <a:buNone/>
            </a:pPr>
            <a:endParaRPr lang="en-US" u="sng" dirty="0">
              <a:solidFill>
                <a:schemeClr val="hlink"/>
              </a:solidFill>
              <a:latin typeface="Inter"/>
              <a:ea typeface="Inter"/>
              <a:cs typeface="Inter"/>
              <a:sym typeface="Inter"/>
            </a:endParaRPr>
          </a:p>
          <a:p>
            <a:pPr marL="0" lvl="0" indent="0" algn="l" rtl="0">
              <a:spcBef>
                <a:spcPts val="0"/>
              </a:spcBef>
              <a:spcAft>
                <a:spcPts val="0"/>
              </a:spcAft>
              <a:buNone/>
            </a:pPr>
            <a:endParaRPr lang="en-US" u="sng" dirty="0">
              <a:solidFill>
                <a:schemeClr val="hlink"/>
              </a:solidFill>
              <a:latin typeface="Inter"/>
              <a:ea typeface="Inter"/>
              <a:cs typeface="Inter"/>
              <a:sym typeface="Inter"/>
            </a:endParaRPr>
          </a:p>
          <a:p>
            <a:pPr marL="0" lvl="0" indent="0" algn="l" rtl="0">
              <a:spcBef>
                <a:spcPts val="0"/>
              </a:spcBef>
              <a:spcAft>
                <a:spcPts val="0"/>
              </a:spcAft>
              <a:buNone/>
            </a:pPr>
            <a:endParaRPr lang="en-US" u="sng" dirty="0">
              <a:solidFill>
                <a:schemeClr val="hlink"/>
              </a:solidFill>
              <a:latin typeface="Inter"/>
              <a:ea typeface="Inter"/>
              <a:cs typeface="Inter"/>
              <a:sym typeface="Inter"/>
            </a:endParaRPr>
          </a:p>
          <a:p>
            <a:pPr marL="0" lvl="0" indent="0" algn="l" rtl="0">
              <a:spcBef>
                <a:spcPts val="0"/>
              </a:spcBef>
              <a:spcAft>
                <a:spcPts val="0"/>
              </a:spcAft>
              <a:buNone/>
            </a:pPr>
            <a:endParaRPr lang="en-US" u="sng" dirty="0">
              <a:solidFill>
                <a:schemeClr val="hlink"/>
              </a:solidFill>
              <a:latin typeface="Inter"/>
              <a:ea typeface="Inter"/>
              <a:cs typeface="Inter"/>
              <a:sym typeface="Inter"/>
            </a:endParaRPr>
          </a:p>
          <a:p>
            <a:pPr marL="0" lvl="0" indent="0" algn="l" rtl="0">
              <a:spcBef>
                <a:spcPts val="0"/>
              </a:spcBef>
              <a:spcAft>
                <a:spcPts val="0"/>
              </a:spcAft>
              <a:buNone/>
            </a:pPr>
            <a:endParaRPr lang="en-US" u="sng" dirty="0">
              <a:solidFill>
                <a:schemeClr val="hlink"/>
              </a:solidFill>
              <a:latin typeface="Inter"/>
              <a:ea typeface="Inter"/>
              <a:cs typeface="Inter"/>
              <a:sym typeface="Inter"/>
            </a:endParaRPr>
          </a:p>
          <a:p>
            <a:pPr marL="0" lvl="0" indent="0" algn="l" rtl="0">
              <a:spcBef>
                <a:spcPts val="0"/>
              </a:spcBef>
              <a:spcAft>
                <a:spcPts val="0"/>
              </a:spcAft>
              <a:buNone/>
            </a:pPr>
            <a:endParaRPr lang="en-US" u="sng" dirty="0">
              <a:solidFill>
                <a:schemeClr val="hlink"/>
              </a:solidFill>
              <a:latin typeface="Inter"/>
              <a:ea typeface="Inter"/>
              <a:cs typeface="Inter"/>
              <a:sym typeface="Inter"/>
            </a:endParaRPr>
          </a:p>
          <a:p>
            <a:pPr marL="0" lvl="0" indent="0" algn="l" rtl="0">
              <a:spcBef>
                <a:spcPts val="0"/>
              </a:spcBef>
              <a:spcAft>
                <a:spcPts val="0"/>
              </a:spcAft>
              <a:buNone/>
            </a:pPr>
            <a:r>
              <a:rPr lang="cs-CZ" sz="1800" b="1" dirty="0">
                <a:solidFill>
                  <a:schemeClr val="dk1"/>
                </a:solidFill>
                <a:latin typeface="Inter"/>
                <a:ea typeface="Inter"/>
                <a:cs typeface="Inter"/>
                <a:sym typeface="Inter"/>
              </a:rPr>
              <a:t>David Pala</a:t>
            </a:r>
          </a:p>
          <a:p>
            <a:pPr marL="0" lvl="0" indent="0" algn="l" rtl="0">
              <a:spcBef>
                <a:spcPts val="0"/>
              </a:spcBef>
              <a:spcAft>
                <a:spcPts val="0"/>
              </a:spcAft>
              <a:buNone/>
            </a:pPr>
            <a:r>
              <a:rPr lang="cs-CZ" dirty="0" err="1">
                <a:latin typeface="Calibri" panose="020F0502020204030204" pitchFamily="34" charset="0"/>
                <a:cs typeface="Times New Roman" panose="02020603050405020304" pitchFamily="18" charset="0"/>
                <a:sym typeface="Inter"/>
              </a:rPr>
              <a:t>Managing</a:t>
            </a:r>
            <a:r>
              <a:rPr lang="cs-CZ" dirty="0">
                <a:latin typeface="Calibri" panose="020F0502020204030204" pitchFamily="34" charset="0"/>
                <a:cs typeface="Times New Roman" panose="02020603050405020304" pitchFamily="18" charset="0"/>
                <a:sym typeface="Inter"/>
              </a:rPr>
              <a:t> </a:t>
            </a:r>
            <a:r>
              <a:rPr lang="cs-CZ" dirty="0" err="1">
                <a:latin typeface="Calibri" panose="020F0502020204030204" pitchFamily="34" charset="0"/>
                <a:cs typeface="Times New Roman" panose="02020603050405020304" pitchFamily="18" charset="0"/>
                <a:sym typeface="Inter"/>
              </a:rPr>
              <a:t>Director</a:t>
            </a:r>
            <a:endParaRPr lang="cs-CZ" dirty="0">
              <a:latin typeface="Calibri" panose="020F0502020204030204" pitchFamily="34" charset="0"/>
              <a:cs typeface="Times New Roman" panose="02020603050405020304" pitchFamily="18" charset="0"/>
              <a:sym typeface="Inter"/>
            </a:endParaRPr>
          </a:p>
          <a:p>
            <a:pPr marL="0" lvl="0" indent="0" algn="l" rtl="0">
              <a:spcBef>
                <a:spcPts val="0"/>
              </a:spcBef>
              <a:spcAft>
                <a:spcPts val="0"/>
              </a:spcAft>
              <a:buNone/>
            </a:pPr>
            <a:r>
              <a:rPr lang="cs-CZ" sz="1600" u="sng" dirty="0">
                <a:solidFill>
                  <a:srgbClr val="0563C1"/>
                </a:solidFill>
                <a:latin typeface="Calibri" panose="020F0502020204030204" pitchFamily="34" charset="0"/>
                <a:sym typeface="Inter"/>
                <a:hlinkClick r:id="rId4"/>
              </a:rPr>
              <a:t>david.pala@zkw-group.com</a:t>
            </a:r>
            <a:endParaRPr lang="cs-CZ" sz="1600" u="sng" dirty="0">
              <a:solidFill>
                <a:srgbClr val="0563C1"/>
              </a:solidFill>
              <a:latin typeface="Calibri" panose="020F0502020204030204" pitchFamily="34" charset="0"/>
              <a:sym typeface="Inter"/>
            </a:endParaRPr>
          </a:p>
        </p:txBody>
      </p:sp>
      <p:pic>
        <p:nvPicPr>
          <p:cNvPr id="14" name="Claim">
            <a:extLst>
              <a:ext uri="{FF2B5EF4-FFF2-40B4-BE49-F238E27FC236}">
                <a16:creationId xmlns:a16="http://schemas.microsoft.com/office/drawing/2014/main" id="{04755099-45FC-4070-B646-FD673E3EFC5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899276" y="360363"/>
            <a:ext cx="2087809" cy="512871"/>
          </a:xfrm>
          <a:prstGeom prst="rect">
            <a:avLst/>
          </a:prstGeom>
        </p:spPr>
      </p:pic>
      <p:pic>
        <p:nvPicPr>
          <p:cNvPr id="15" name="Logo">
            <a:extLst>
              <a:ext uri="{FF2B5EF4-FFF2-40B4-BE49-F238E27FC236}">
                <a16:creationId xmlns:a16="http://schemas.microsoft.com/office/drawing/2014/main" id="{04709C36-C00B-40A1-85DA-2859ADEFD17B}"/>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525786" y="309589"/>
            <a:ext cx="1333251" cy="624780"/>
          </a:xfrm>
          <a:prstGeom prst="rect">
            <a:avLst/>
          </a:prstGeom>
        </p:spPr>
      </p:pic>
      <p:sp>
        <p:nvSpPr>
          <p:cNvPr id="17" name="Google Shape;61;p13">
            <a:extLst>
              <a:ext uri="{FF2B5EF4-FFF2-40B4-BE49-F238E27FC236}">
                <a16:creationId xmlns:a16="http://schemas.microsoft.com/office/drawing/2014/main" id="{0C95DDFC-F3AF-4194-A151-6CF38A3085FE}"/>
              </a:ext>
            </a:extLst>
          </p:cNvPr>
          <p:cNvSpPr txBox="1"/>
          <p:nvPr/>
        </p:nvSpPr>
        <p:spPr>
          <a:xfrm>
            <a:off x="4662558" y="2125356"/>
            <a:ext cx="3726334" cy="84533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dirty="0">
                <a:solidFill>
                  <a:schemeClr val="dk1"/>
                </a:solidFill>
                <a:latin typeface="Inter"/>
                <a:ea typeface="Inter"/>
                <a:cs typeface="Inter"/>
                <a:sym typeface="Inter"/>
              </a:rPr>
              <a:t>Milan </a:t>
            </a:r>
            <a:r>
              <a:rPr lang="cs-CZ" sz="1800" b="1" dirty="0">
                <a:solidFill>
                  <a:schemeClr val="dk1"/>
                </a:solidFill>
                <a:latin typeface="Inter"/>
                <a:ea typeface="Inter"/>
                <a:cs typeface="Inter"/>
                <a:sym typeface="Inter"/>
              </a:rPr>
              <a:t>Křižák</a:t>
            </a:r>
            <a:endParaRPr sz="1800" b="1" dirty="0">
              <a:solidFill>
                <a:schemeClr val="dk1"/>
              </a:solidFill>
              <a:latin typeface="Inter"/>
              <a:ea typeface="Inter"/>
              <a:cs typeface="Inter"/>
              <a:sym typeface="Inter"/>
            </a:endParaRPr>
          </a:p>
          <a:p>
            <a:pPr marL="0" lvl="0" indent="0" algn="l" rtl="0">
              <a:spcBef>
                <a:spcPts val="0"/>
              </a:spcBef>
              <a:spcAft>
                <a:spcPts val="0"/>
              </a:spcAft>
              <a:buNone/>
            </a:pPr>
            <a:r>
              <a:rPr lang="en-US" dirty="0">
                <a:latin typeface="Calibri" panose="020F0502020204030204" pitchFamily="34" charset="0"/>
                <a:cs typeface="Times New Roman" panose="02020603050405020304" pitchFamily="18" charset="0"/>
              </a:rPr>
              <a:t>Regulatory &amp; Type Approval Affairs</a:t>
            </a:r>
            <a:r>
              <a:rPr lang="cs-CZ" dirty="0">
                <a:latin typeface="Calibri" panose="020F0502020204030204" pitchFamily="34" charset="0"/>
                <a:cs typeface="Times New Roman" panose="02020603050405020304" pitchFamily="18" charset="0"/>
              </a:rPr>
              <a:t>, COC </a:t>
            </a:r>
            <a:r>
              <a:rPr lang="cs-CZ" dirty="0" err="1">
                <a:latin typeface="Calibri" panose="020F0502020204030204" pitchFamily="34" charset="0"/>
                <a:cs typeface="Times New Roman" panose="02020603050405020304" pitchFamily="18" charset="0"/>
              </a:rPr>
              <a:t>rep</a:t>
            </a:r>
            <a:r>
              <a:rPr lang="cs-CZ" dirty="0">
                <a:latin typeface="Calibri" panose="020F0502020204030204" pitchFamily="34" charset="0"/>
                <a:cs typeface="Times New Roman" panose="02020603050405020304" pitchFamily="18" charset="0"/>
              </a:rPr>
              <a:t>.</a:t>
            </a:r>
            <a:endParaRPr dirty="0">
              <a:latin typeface="Calibri" panose="020F0502020204030204" pitchFamily="34" charset="0"/>
              <a:cs typeface="Times New Roman" panose="02020603050405020304" pitchFamily="18" charset="0"/>
              <a:sym typeface="Inter"/>
            </a:endParaRPr>
          </a:p>
          <a:p>
            <a:pPr marL="0" lvl="0" indent="0" algn="l" rtl="0">
              <a:spcBef>
                <a:spcPts val="0"/>
              </a:spcBef>
              <a:spcAft>
                <a:spcPts val="0"/>
              </a:spcAft>
              <a:buNone/>
            </a:pPr>
            <a:r>
              <a:rPr lang="en-US" sz="1600" u="sng" dirty="0">
                <a:solidFill>
                  <a:srgbClr val="0563C1"/>
                </a:solidFill>
                <a:effectLst/>
                <a:latin typeface="Calibri" panose="020F0502020204030204" pitchFamily="34" charset="0"/>
                <a:ea typeface="Times New Roman" panose="02020603050405020304" pitchFamily="18" charset="0"/>
                <a:hlinkClick r:id="rId7"/>
              </a:rPr>
              <a:t>milan.krizak@zkw-group.com</a:t>
            </a:r>
            <a:endParaRPr dirty="0">
              <a:solidFill>
                <a:schemeClr val="dk1"/>
              </a:solidFill>
              <a:latin typeface="Inter"/>
              <a:ea typeface="Inter"/>
              <a:cs typeface="Inter"/>
              <a:sym typeface="Inter"/>
            </a:endParaRPr>
          </a:p>
        </p:txBody>
      </p:sp>
      <p:pic>
        <p:nvPicPr>
          <p:cNvPr id="7" name="Picture 6" descr="A picture containing person, person, suit, glasses&#10;&#10;Description automatically generated">
            <a:extLst>
              <a:ext uri="{FF2B5EF4-FFF2-40B4-BE49-F238E27FC236}">
                <a16:creationId xmlns:a16="http://schemas.microsoft.com/office/drawing/2014/main" id="{487AFCA6-63F8-4824-9B99-3B2691CC1C3E}"/>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6262340" y="1071108"/>
            <a:ext cx="1162090" cy="1355259"/>
          </a:xfrm>
          <a:prstGeom prst="rect">
            <a:avLst/>
          </a:prstGeom>
        </p:spPr>
      </p:pic>
      <p:pic>
        <p:nvPicPr>
          <p:cNvPr id="23" name="Picture 4" descr="LG logo and symbol, meaning, history, PNG in 2022 | Lg logo, Lg washing  machines, Electronics logo">
            <a:extLst>
              <a:ext uri="{FF2B5EF4-FFF2-40B4-BE49-F238E27FC236}">
                <a16:creationId xmlns:a16="http://schemas.microsoft.com/office/drawing/2014/main" id="{58F24A1A-35B4-496D-BED1-11D4F08104DB}"/>
              </a:ext>
            </a:extLst>
          </p:cNvPr>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661311" y="3082266"/>
            <a:ext cx="991719" cy="72935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5308FCB8-89F1-4F1B-8A11-08781414FE3C}"/>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1955040" y="1071107"/>
            <a:ext cx="1162090" cy="13552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p:nvPr/>
        </p:nvSpPr>
        <p:spPr>
          <a:xfrm>
            <a:off x="360000" y="2571750"/>
            <a:ext cx="3384600" cy="431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100"/>
              <a:buFont typeface="Arial"/>
              <a:buNone/>
            </a:pPr>
            <a:r>
              <a:rPr lang="cs" sz="1600" b="1" i="0" u="none" strike="noStrike" cap="none">
                <a:solidFill>
                  <a:schemeClr val="dk1"/>
                </a:solidFill>
                <a:latin typeface="Inter"/>
                <a:ea typeface="Inter"/>
                <a:cs typeface="Inter"/>
                <a:sym typeface="Inter"/>
              </a:rPr>
              <a:t>We </a:t>
            </a:r>
            <a:r>
              <a:rPr lang="cs" sz="1600" b="1">
                <a:solidFill>
                  <a:schemeClr val="dk1"/>
                </a:solidFill>
                <a:latin typeface="Inter"/>
                <a:ea typeface="Inter"/>
                <a:cs typeface="Inter"/>
                <a:sym typeface="Inter"/>
              </a:rPr>
              <a:t>offer</a:t>
            </a:r>
            <a:endParaRPr sz="1600" b="1" i="0" u="none" strike="noStrike" cap="none">
              <a:solidFill>
                <a:schemeClr val="dk1"/>
              </a:solidFill>
              <a:latin typeface="Inter"/>
              <a:ea typeface="Inter"/>
              <a:cs typeface="Inter"/>
              <a:sym typeface="Inter"/>
            </a:endParaRPr>
          </a:p>
        </p:txBody>
      </p:sp>
      <p:grpSp>
        <p:nvGrpSpPr>
          <p:cNvPr id="69" name="Google Shape;69;p14"/>
          <p:cNvGrpSpPr/>
          <p:nvPr/>
        </p:nvGrpSpPr>
        <p:grpSpPr>
          <a:xfrm>
            <a:off x="387275" y="2628579"/>
            <a:ext cx="196370" cy="281924"/>
            <a:chOff x="1188522" y="477150"/>
            <a:chExt cx="3203428" cy="4606602"/>
          </a:xfrm>
        </p:grpSpPr>
        <p:sp>
          <p:nvSpPr>
            <p:cNvPr id="70" name="Google Shape;70;p14"/>
            <p:cNvSpPr/>
            <p:nvPr/>
          </p:nvSpPr>
          <p:spPr>
            <a:xfrm>
              <a:off x="1188550" y="477150"/>
              <a:ext cx="3203400" cy="364500"/>
            </a:xfrm>
            <a:prstGeom prst="rect">
              <a:avLst/>
            </a:prstGeom>
            <a:solidFill>
              <a:srgbClr val="1AB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highlight>
                  <a:srgbClr val="EEFF41"/>
                </a:highlight>
              </a:endParaRPr>
            </a:p>
          </p:txBody>
        </p:sp>
        <p:sp>
          <p:nvSpPr>
            <p:cNvPr id="71" name="Google Shape;71;p14"/>
            <p:cNvSpPr/>
            <p:nvPr/>
          </p:nvSpPr>
          <p:spPr>
            <a:xfrm rot="5400000">
              <a:off x="3845350" y="676505"/>
              <a:ext cx="728700" cy="364500"/>
            </a:xfrm>
            <a:prstGeom prst="rect">
              <a:avLst/>
            </a:prstGeom>
            <a:solidFill>
              <a:srgbClr val="1AB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highlight>
                  <a:srgbClr val="EEFF41"/>
                </a:highlight>
              </a:endParaRPr>
            </a:p>
          </p:txBody>
        </p:sp>
        <p:sp>
          <p:nvSpPr>
            <p:cNvPr id="72" name="Google Shape;72;p14"/>
            <p:cNvSpPr/>
            <p:nvPr/>
          </p:nvSpPr>
          <p:spPr>
            <a:xfrm rot="-5400000">
              <a:off x="-809778" y="2492724"/>
              <a:ext cx="4361400" cy="364800"/>
            </a:xfrm>
            <a:prstGeom prst="rect">
              <a:avLst/>
            </a:prstGeom>
            <a:solidFill>
              <a:srgbClr val="1AB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highlight>
                  <a:srgbClr val="EEFF41"/>
                </a:highlight>
              </a:endParaRPr>
            </a:p>
          </p:txBody>
        </p:sp>
        <p:sp>
          <p:nvSpPr>
            <p:cNvPr id="73" name="Google Shape;73;p14"/>
            <p:cNvSpPr/>
            <p:nvPr/>
          </p:nvSpPr>
          <p:spPr>
            <a:xfrm>
              <a:off x="1188575" y="4719252"/>
              <a:ext cx="728700" cy="364500"/>
            </a:xfrm>
            <a:prstGeom prst="rect">
              <a:avLst/>
            </a:prstGeom>
            <a:solidFill>
              <a:srgbClr val="1AB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highlight>
                  <a:srgbClr val="EEFF41"/>
                </a:highlight>
              </a:endParaRPr>
            </a:p>
          </p:txBody>
        </p:sp>
      </p:grpSp>
      <p:sp>
        <p:nvSpPr>
          <p:cNvPr id="74" name="Google Shape;74;p14"/>
          <p:cNvSpPr txBox="1"/>
          <p:nvPr/>
        </p:nvSpPr>
        <p:spPr>
          <a:xfrm>
            <a:off x="4932000" y="2571750"/>
            <a:ext cx="3384600" cy="431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100"/>
              <a:buFont typeface="Arial"/>
              <a:buNone/>
            </a:pPr>
            <a:r>
              <a:rPr lang="cs" sz="1600" b="1" i="0" u="none" strike="noStrike" cap="none" dirty="0">
                <a:solidFill>
                  <a:schemeClr val="dk1"/>
                </a:solidFill>
                <a:latin typeface="Inter"/>
                <a:ea typeface="Inter"/>
                <a:cs typeface="Inter"/>
                <a:sym typeface="Inter"/>
              </a:rPr>
              <a:t>We are looking for</a:t>
            </a:r>
            <a:endParaRPr sz="1600" b="1" i="0" u="none" strike="noStrike" cap="none" dirty="0">
              <a:solidFill>
                <a:schemeClr val="dk1"/>
              </a:solidFill>
              <a:latin typeface="Inter"/>
              <a:ea typeface="Inter"/>
              <a:cs typeface="Inter"/>
              <a:sym typeface="Inter"/>
            </a:endParaRPr>
          </a:p>
        </p:txBody>
      </p:sp>
      <p:grpSp>
        <p:nvGrpSpPr>
          <p:cNvPr id="75" name="Google Shape;75;p14"/>
          <p:cNvGrpSpPr/>
          <p:nvPr/>
        </p:nvGrpSpPr>
        <p:grpSpPr>
          <a:xfrm>
            <a:off x="4959275" y="2628579"/>
            <a:ext cx="196370" cy="281924"/>
            <a:chOff x="1188522" y="477150"/>
            <a:chExt cx="3203428" cy="4606602"/>
          </a:xfrm>
        </p:grpSpPr>
        <p:sp>
          <p:nvSpPr>
            <p:cNvPr id="76" name="Google Shape;76;p14"/>
            <p:cNvSpPr/>
            <p:nvPr/>
          </p:nvSpPr>
          <p:spPr>
            <a:xfrm>
              <a:off x="1188550" y="477150"/>
              <a:ext cx="3203400" cy="364500"/>
            </a:xfrm>
            <a:prstGeom prst="rect">
              <a:avLst/>
            </a:prstGeom>
            <a:solidFill>
              <a:srgbClr val="1AB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highlight>
                  <a:srgbClr val="EEFF41"/>
                </a:highlight>
              </a:endParaRPr>
            </a:p>
          </p:txBody>
        </p:sp>
        <p:sp>
          <p:nvSpPr>
            <p:cNvPr id="77" name="Google Shape;77;p14"/>
            <p:cNvSpPr/>
            <p:nvPr/>
          </p:nvSpPr>
          <p:spPr>
            <a:xfrm rot="5400000">
              <a:off x="3845350" y="676505"/>
              <a:ext cx="728700" cy="364500"/>
            </a:xfrm>
            <a:prstGeom prst="rect">
              <a:avLst/>
            </a:prstGeom>
            <a:solidFill>
              <a:srgbClr val="1AB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highlight>
                  <a:srgbClr val="EEFF41"/>
                </a:highlight>
              </a:endParaRPr>
            </a:p>
          </p:txBody>
        </p:sp>
        <p:sp>
          <p:nvSpPr>
            <p:cNvPr id="78" name="Google Shape;78;p14"/>
            <p:cNvSpPr/>
            <p:nvPr/>
          </p:nvSpPr>
          <p:spPr>
            <a:xfrm rot="-5400000">
              <a:off x="-809778" y="2492724"/>
              <a:ext cx="4361400" cy="364800"/>
            </a:xfrm>
            <a:prstGeom prst="rect">
              <a:avLst/>
            </a:prstGeom>
            <a:solidFill>
              <a:srgbClr val="1AB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highlight>
                  <a:srgbClr val="EEFF41"/>
                </a:highlight>
              </a:endParaRPr>
            </a:p>
          </p:txBody>
        </p:sp>
        <p:sp>
          <p:nvSpPr>
            <p:cNvPr id="79" name="Google Shape;79;p14"/>
            <p:cNvSpPr/>
            <p:nvPr/>
          </p:nvSpPr>
          <p:spPr>
            <a:xfrm>
              <a:off x="1188575" y="4719252"/>
              <a:ext cx="728700" cy="364500"/>
            </a:xfrm>
            <a:prstGeom prst="rect">
              <a:avLst/>
            </a:prstGeom>
            <a:solidFill>
              <a:srgbClr val="1AB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highlight>
                  <a:srgbClr val="EEFF41"/>
                </a:highlight>
              </a:endParaRPr>
            </a:p>
          </p:txBody>
        </p:sp>
      </p:grpSp>
      <p:sp>
        <p:nvSpPr>
          <p:cNvPr id="80" name="Google Shape;80;p14"/>
          <p:cNvSpPr txBox="1"/>
          <p:nvPr/>
        </p:nvSpPr>
        <p:spPr>
          <a:xfrm>
            <a:off x="434749" y="2945150"/>
            <a:ext cx="4114907" cy="1918800"/>
          </a:xfrm>
          <a:prstGeom prst="rect">
            <a:avLst/>
          </a:prstGeom>
          <a:noFill/>
          <a:ln>
            <a:noFill/>
          </a:ln>
        </p:spPr>
        <p:txBody>
          <a:bodyPr spcFirstLastPara="1" wrap="square" lIns="91425" tIns="91425" rIns="91425" bIns="91425" anchor="t" anchorCtr="0">
            <a:noAutofit/>
          </a:bodyPr>
          <a:lstStyle/>
          <a:p>
            <a:pPr marL="342900" indent="-342900">
              <a:buClr>
                <a:schemeClr val="dk1"/>
              </a:buClr>
              <a:buSzPts val="1100"/>
              <a:buFont typeface="+mj-lt"/>
              <a:buAutoNum type="arabicPeriod"/>
            </a:pPr>
            <a:r>
              <a:rPr lang="en-US" sz="1500" dirty="0"/>
              <a:t>Automotive exterior lighting expertise</a:t>
            </a:r>
          </a:p>
          <a:p>
            <a:pPr marL="342900" indent="-342900">
              <a:buClr>
                <a:schemeClr val="dk1"/>
              </a:buClr>
              <a:buSzPts val="1100"/>
              <a:buFont typeface="+mj-lt"/>
              <a:buAutoNum type="arabicPeriod"/>
            </a:pPr>
            <a:r>
              <a:rPr lang="en-US" sz="1500" dirty="0"/>
              <a:t>Synergies, to promote the importance of the field of automotive optics, especially but not only in the North Moravian region, and to direct and encourage young people to study related fields of expertise</a:t>
            </a:r>
          </a:p>
          <a:p>
            <a:pPr marL="342900" indent="-342900">
              <a:buClr>
                <a:schemeClr val="dk1"/>
              </a:buClr>
              <a:buSzPts val="1100"/>
              <a:buFont typeface="+mj-lt"/>
              <a:buAutoNum type="arabicPeriod"/>
            </a:pPr>
            <a:r>
              <a:rPr lang="en-US" sz="1500" dirty="0"/>
              <a:t>P</a:t>
            </a:r>
            <a:r>
              <a:rPr lang="en-US" sz="1500" dirty="0">
                <a:sym typeface="Inter"/>
              </a:rPr>
              <a:t>ractical approach for digital company</a:t>
            </a:r>
          </a:p>
        </p:txBody>
      </p:sp>
      <p:sp>
        <p:nvSpPr>
          <p:cNvPr id="81" name="Google Shape;81;p14"/>
          <p:cNvSpPr txBox="1"/>
          <p:nvPr/>
        </p:nvSpPr>
        <p:spPr>
          <a:xfrm>
            <a:off x="4857252" y="2952834"/>
            <a:ext cx="3927973" cy="197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342900" indent="-342900">
              <a:buClr>
                <a:schemeClr val="dk1"/>
              </a:buClr>
              <a:buSzPts val="1100"/>
              <a:buFont typeface="+mj-lt"/>
              <a:buAutoNum type="arabicPeriod"/>
            </a:lvl1pPr>
          </a:lstStyle>
          <a:p>
            <a:r>
              <a:rPr lang="en-US" sz="1500" dirty="0"/>
              <a:t>R&amp;D cooperation - Partners helping us discover and implement new unique efficient, attractive or low-cost exterior lighting solutions of our products</a:t>
            </a:r>
          </a:p>
          <a:p>
            <a:r>
              <a:rPr lang="en-US" sz="1500" dirty="0"/>
              <a:t>Universities cooperation</a:t>
            </a:r>
          </a:p>
          <a:p>
            <a:r>
              <a:rPr lang="en-US" sz="1500" dirty="0"/>
              <a:t>Laboratories for testing purposes</a:t>
            </a:r>
          </a:p>
          <a:p>
            <a:endParaRPr sz="1500" dirty="0">
              <a:sym typeface="Inter"/>
            </a:endParaRPr>
          </a:p>
        </p:txBody>
      </p:sp>
      <p:sp>
        <p:nvSpPr>
          <p:cNvPr id="82" name="Google Shape;82;p14"/>
          <p:cNvSpPr txBox="1"/>
          <p:nvPr/>
        </p:nvSpPr>
        <p:spPr>
          <a:xfrm>
            <a:off x="360000" y="360000"/>
            <a:ext cx="5782800" cy="191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b="0" i="0" dirty="0">
                <a:solidFill>
                  <a:srgbClr val="202124"/>
                </a:solidFill>
                <a:effectLst/>
                <a:latin typeface="Calibri" panose="020F0502020204030204" pitchFamily="34" charset="0"/>
                <a:cs typeface="Calibri" panose="020F0502020204030204" pitchFamily="34" charset="0"/>
              </a:rPr>
              <a:t>ZKW Automotive Engineering CZ </a:t>
            </a:r>
            <a:r>
              <a:rPr lang="en-US" sz="2000" b="0" i="0" dirty="0" err="1">
                <a:solidFill>
                  <a:srgbClr val="202124"/>
                </a:solidFill>
                <a:effectLst/>
                <a:latin typeface="Calibri" panose="020F0502020204030204" pitchFamily="34" charset="0"/>
                <a:cs typeface="Calibri" panose="020F0502020204030204" pitchFamily="34" charset="0"/>
              </a:rPr>
              <a:t>s.r.o.</a:t>
            </a:r>
            <a:endParaRPr lang="en-US" sz="2000" b="0" i="0" dirty="0">
              <a:solidFill>
                <a:srgbClr val="202124"/>
              </a:solidFill>
              <a:effectLst/>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US" u="sng" dirty="0">
                <a:solidFill>
                  <a:schemeClr val="hlink"/>
                </a:solidFill>
                <a:latin typeface="Inter"/>
                <a:ea typeface="Inter"/>
                <a:cs typeface="Inter"/>
                <a:sym typeface="Inter"/>
                <a:hlinkClick r:id="rId3"/>
              </a:rPr>
              <a:t>http://www.zkw-group.com/cz/</a:t>
            </a:r>
            <a:endParaRPr lang="cs-CZ" u="sng" dirty="0">
              <a:solidFill>
                <a:schemeClr val="hlink"/>
              </a:solidFill>
              <a:latin typeface="Inter"/>
              <a:ea typeface="Inter"/>
              <a:cs typeface="Inter"/>
              <a:sym typeface="Inter"/>
            </a:endParaRPr>
          </a:p>
          <a:p>
            <a:pPr marL="0" lvl="0" indent="0" algn="l" rtl="0">
              <a:spcBef>
                <a:spcPts val="0"/>
              </a:spcBef>
              <a:spcAft>
                <a:spcPts val="0"/>
              </a:spcAft>
              <a:buNone/>
            </a:pPr>
            <a:endParaRPr lang="en-US" sz="1400" dirty="0">
              <a:solidFill>
                <a:schemeClr val="dk1"/>
              </a:solidFill>
              <a:latin typeface="Inter"/>
              <a:ea typeface="Inter"/>
              <a:cs typeface="Inter"/>
              <a:sym typeface="Inter"/>
            </a:endParaRPr>
          </a:p>
          <a:p>
            <a:pPr marL="0" lvl="0" indent="0" algn="l" rtl="0">
              <a:spcBef>
                <a:spcPts val="0"/>
              </a:spcBef>
              <a:spcAft>
                <a:spcPts val="0"/>
              </a:spcAft>
              <a:buNone/>
            </a:pPr>
            <a:r>
              <a:rPr lang="en-US" sz="1800" b="1" dirty="0">
                <a:solidFill>
                  <a:schemeClr val="dk1"/>
                </a:solidFill>
                <a:latin typeface="Inter"/>
                <a:ea typeface="Inter"/>
                <a:cs typeface="Inter"/>
                <a:sym typeface="Inter"/>
              </a:rPr>
              <a:t>Milan Křižák</a:t>
            </a:r>
          </a:p>
          <a:p>
            <a:pPr marL="0" lvl="0" indent="0" algn="l" rtl="0">
              <a:spcBef>
                <a:spcPts val="0"/>
              </a:spcBef>
              <a:spcAft>
                <a:spcPts val="0"/>
              </a:spcAft>
              <a:buNone/>
            </a:pPr>
            <a:r>
              <a:rPr lang="en-US" sz="2000" dirty="0">
                <a:latin typeface="Calibri" panose="020F0502020204030204" pitchFamily="34" charset="0"/>
                <a:cs typeface="Times New Roman" panose="02020603050405020304" pitchFamily="18" charset="0"/>
              </a:rPr>
              <a:t>Regulatory &amp; Type Approval Affairs, COC rep.</a:t>
            </a:r>
            <a:endParaRPr lang="en-US" sz="2000" dirty="0">
              <a:latin typeface="Calibri" panose="020F0502020204030204" pitchFamily="34" charset="0"/>
              <a:cs typeface="Times New Roman" panose="02020603050405020304" pitchFamily="18" charset="0"/>
              <a:sym typeface="Inter"/>
            </a:endParaRPr>
          </a:p>
          <a:p>
            <a:pPr marL="0" lvl="0" indent="0" algn="l" rtl="0">
              <a:spcBef>
                <a:spcPts val="0"/>
              </a:spcBef>
              <a:spcAft>
                <a:spcPts val="0"/>
              </a:spcAft>
              <a:buNone/>
            </a:pPr>
            <a:r>
              <a:rPr lang="en-US" u="sng" dirty="0">
                <a:solidFill>
                  <a:srgbClr val="0563C1"/>
                </a:solidFill>
                <a:effectLst/>
                <a:latin typeface="Calibri" panose="020F0502020204030204" pitchFamily="34" charset="0"/>
                <a:ea typeface="Times New Roman" panose="02020603050405020304" pitchFamily="18" charset="0"/>
                <a:hlinkClick r:id="rId4"/>
              </a:rPr>
              <a:t>milan.krizak@zkw-group.com</a:t>
            </a:r>
            <a:endParaRPr lang="en-US" dirty="0">
              <a:solidFill>
                <a:schemeClr val="dk1"/>
              </a:solidFill>
              <a:latin typeface="Inter"/>
              <a:ea typeface="Inter"/>
              <a:cs typeface="Inter"/>
              <a:sym typeface="Inter"/>
            </a:endParaRPr>
          </a:p>
          <a:p>
            <a:pPr marL="0" lvl="0" indent="0" algn="l" rtl="0">
              <a:spcBef>
                <a:spcPts val="0"/>
              </a:spcBef>
              <a:spcAft>
                <a:spcPts val="0"/>
              </a:spcAft>
              <a:buNone/>
            </a:pPr>
            <a:endParaRPr sz="1600" dirty="0">
              <a:solidFill>
                <a:schemeClr val="dk1"/>
              </a:solidFill>
              <a:latin typeface="Inter"/>
              <a:ea typeface="Inter"/>
              <a:cs typeface="Inter"/>
              <a:sym typeface="Inter"/>
            </a:endParaRPr>
          </a:p>
        </p:txBody>
      </p:sp>
      <p:pic>
        <p:nvPicPr>
          <p:cNvPr id="21" name="Claim">
            <a:extLst>
              <a:ext uri="{FF2B5EF4-FFF2-40B4-BE49-F238E27FC236}">
                <a16:creationId xmlns:a16="http://schemas.microsoft.com/office/drawing/2014/main" id="{6D502844-F975-4102-AA4D-8153448C982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588060" y="411137"/>
            <a:ext cx="2087809" cy="512871"/>
          </a:xfrm>
          <a:prstGeom prst="rect">
            <a:avLst/>
          </a:prstGeom>
        </p:spPr>
      </p:pic>
      <p:pic>
        <p:nvPicPr>
          <p:cNvPr id="22" name="Logo">
            <a:extLst>
              <a:ext uri="{FF2B5EF4-FFF2-40B4-BE49-F238E27FC236}">
                <a16:creationId xmlns:a16="http://schemas.microsoft.com/office/drawing/2014/main" id="{4569322F-1C9F-46C4-8227-3A1C9DBCB5B4}"/>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214570" y="360363"/>
            <a:ext cx="1333251" cy="62478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grpSp>
        <p:nvGrpSpPr>
          <p:cNvPr id="13" name="Group 12">
            <a:extLst>
              <a:ext uri="{FF2B5EF4-FFF2-40B4-BE49-F238E27FC236}">
                <a16:creationId xmlns:a16="http://schemas.microsoft.com/office/drawing/2014/main" id="{8CB05CAC-47D8-4C3A-82FE-4DB1A20C1173}"/>
              </a:ext>
            </a:extLst>
          </p:cNvPr>
          <p:cNvGrpSpPr/>
          <p:nvPr/>
        </p:nvGrpSpPr>
        <p:grpSpPr>
          <a:xfrm>
            <a:off x="5989320" y="866719"/>
            <a:ext cx="3026342" cy="4060928"/>
            <a:chOff x="5989320" y="866719"/>
            <a:chExt cx="3026342" cy="4060928"/>
          </a:xfrm>
        </p:grpSpPr>
        <p:pic>
          <p:nvPicPr>
            <p:cNvPr id="14" name="Grafik 9">
              <a:extLst>
                <a:ext uri="{FF2B5EF4-FFF2-40B4-BE49-F238E27FC236}">
                  <a16:creationId xmlns:a16="http://schemas.microsoft.com/office/drawing/2014/main" id="{C98EEE77-885E-48E1-B1AA-4BF874BA87C5}"/>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989320" y="866719"/>
              <a:ext cx="2881630" cy="2448377"/>
            </a:xfrm>
            <a:prstGeom prst="rect">
              <a:avLst/>
            </a:prstGeom>
          </p:spPr>
        </p:pic>
        <p:pic>
          <p:nvPicPr>
            <p:cNvPr id="15" name="Grafik 16">
              <a:extLst>
                <a:ext uri="{FF2B5EF4-FFF2-40B4-BE49-F238E27FC236}">
                  <a16:creationId xmlns:a16="http://schemas.microsoft.com/office/drawing/2014/main" id="{E8C31D09-0D9B-4D2D-9066-AF0DE034B88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989320" y="2795885"/>
              <a:ext cx="3026342" cy="1867332"/>
            </a:xfrm>
            <a:prstGeom prst="rect">
              <a:avLst/>
            </a:prstGeom>
          </p:spPr>
        </p:pic>
        <p:grpSp>
          <p:nvGrpSpPr>
            <p:cNvPr id="16" name="Group 15">
              <a:extLst>
                <a:ext uri="{FF2B5EF4-FFF2-40B4-BE49-F238E27FC236}">
                  <a16:creationId xmlns:a16="http://schemas.microsoft.com/office/drawing/2014/main" id="{A518AD0A-1652-4DF7-BCEE-83401C1F5B92}"/>
                </a:ext>
              </a:extLst>
            </p:cNvPr>
            <p:cNvGrpSpPr/>
            <p:nvPr/>
          </p:nvGrpSpPr>
          <p:grpSpPr>
            <a:xfrm>
              <a:off x="6915384" y="4640397"/>
              <a:ext cx="1240689" cy="287250"/>
              <a:chOff x="6915384" y="4640397"/>
              <a:chExt cx="1240689" cy="287250"/>
            </a:xfrm>
          </p:grpSpPr>
          <p:sp>
            <p:nvSpPr>
              <p:cNvPr id="18" name="Inhaltsplatzhalter 4">
                <a:extLst>
                  <a:ext uri="{FF2B5EF4-FFF2-40B4-BE49-F238E27FC236}">
                    <a16:creationId xmlns:a16="http://schemas.microsoft.com/office/drawing/2014/main" id="{73F9DDAA-F76D-492A-90B9-C2DCACF665E5}"/>
                  </a:ext>
                </a:extLst>
              </p:cNvPr>
              <p:cNvSpPr txBox="1">
                <a:spLocks/>
              </p:cNvSpPr>
              <p:nvPr/>
            </p:nvSpPr>
            <p:spPr>
              <a:xfrm>
                <a:off x="7369872" y="4653439"/>
                <a:ext cx="786201" cy="239543"/>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Clr>
                    <a:srgbClr val="C00C3F"/>
                  </a:buClr>
                  <a:buSzPct val="90000"/>
                  <a:buFont typeface="Century Gothic" panose="020B0502020202020204" pitchFamily="34" charset="0"/>
                  <a:buChar char="&gt;"/>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C3F"/>
                  </a:buClr>
                  <a:buSzPct val="90000"/>
                  <a:buFont typeface="Century Gothic" panose="020B0502020202020204" pitchFamily="34" charset="0"/>
                  <a:buChar char="&gt;"/>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C3F"/>
                  </a:buClr>
                  <a:buSzPct val="90000"/>
                  <a:buFont typeface="Century Gothic" panose="020B0502020202020204" pitchFamily="34" charset="0"/>
                  <a:buChar char="&gt;"/>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C3F"/>
                  </a:buClr>
                  <a:buSzPct val="90000"/>
                  <a:buFont typeface="Century Gothic" panose="020B0502020202020204" pitchFamily="34" charset="0"/>
                  <a:buChar char="&gt;"/>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C3F"/>
                  </a:buClr>
                  <a:buSzPct val="90000"/>
                  <a:buFont typeface="Century Gothic" panose="020B0502020202020204" pitchFamily="34" charset="0"/>
                  <a:buChar char="&g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Clr>
                    <a:srgbClr val="C00C3F"/>
                  </a:buClr>
                  <a:buSzPct val="90000"/>
                  <a:buFont typeface="Century Gothic" panose="020B0502020202020204" pitchFamily="34" charset="0"/>
                  <a:buChar char="&gt;"/>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rgbClr val="C00C3F"/>
                  </a:buClr>
                  <a:buSzPct val="90000"/>
                  <a:buFont typeface="Century Gothic" panose="020B0502020202020204" pitchFamily="34" charset="0"/>
                  <a:buChar char="&g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rgbClr val="C00C3F"/>
                  </a:buClr>
                  <a:buSzPct val="90000"/>
                  <a:buFont typeface="Century Gothic" panose="020B0502020202020204" pitchFamily="34" charset="0"/>
                  <a:buChar char="&gt;"/>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rgbClr val="C00C3F"/>
                  </a:buClr>
                  <a:buSzPct val="90000"/>
                  <a:buFont typeface="Century Gothic" panose="020B0502020202020204" pitchFamily="34" charset="0"/>
                  <a:buChar char="&gt;"/>
                  <a:defRPr sz="1400" kern="1200">
                    <a:solidFill>
                      <a:schemeClr val="tx1"/>
                    </a:solidFill>
                    <a:latin typeface="+mn-lt"/>
                    <a:ea typeface="+mn-ea"/>
                    <a:cs typeface="+mn-cs"/>
                  </a:defRPr>
                </a:lvl9pPr>
              </a:lstStyle>
              <a:p>
                <a:pPr marL="0" indent="0" algn="ctr">
                  <a:buNone/>
                </a:pPr>
                <a:r>
                  <a:rPr lang="de-AT" sz="1200"/>
                  <a:t>Audi Q8</a:t>
                </a:r>
              </a:p>
            </p:txBody>
          </p:sp>
          <p:pic>
            <p:nvPicPr>
              <p:cNvPr id="19" name="Grafik 19" descr="Ein Bild, das schwarz enthält.&#10;&#10;Automatisch generierte Beschreibung">
                <a:extLst>
                  <a:ext uri="{FF2B5EF4-FFF2-40B4-BE49-F238E27FC236}">
                    <a16:creationId xmlns:a16="http://schemas.microsoft.com/office/drawing/2014/main" id="{013BB432-4F22-4691-8761-96289259D1CE}"/>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2812"/>
              <a:stretch/>
            </p:blipFill>
            <p:spPr>
              <a:xfrm>
                <a:off x="6915384" y="4640397"/>
                <a:ext cx="548700" cy="287250"/>
              </a:xfrm>
              <a:prstGeom prst="rect">
                <a:avLst/>
              </a:prstGeom>
            </p:spPr>
          </p:pic>
        </p:grpSp>
        <p:cxnSp>
          <p:nvCxnSpPr>
            <p:cNvPr id="17" name="Gerader Verbinder 26">
              <a:extLst>
                <a:ext uri="{FF2B5EF4-FFF2-40B4-BE49-F238E27FC236}">
                  <a16:creationId xmlns:a16="http://schemas.microsoft.com/office/drawing/2014/main" id="{46214ED7-2E60-46FA-97BB-178D882B24A1}"/>
                </a:ext>
              </a:extLst>
            </p:cNvPr>
            <p:cNvCxnSpPr>
              <a:cxnSpLocks/>
            </p:cNvCxnSpPr>
            <p:nvPr/>
          </p:nvCxnSpPr>
          <p:spPr>
            <a:xfrm>
              <a:off x="6198227" y="2789046"/>
              <a:ext cx="241744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DF760F58-A727-4392-965E-001B10B73763}"/>
              </a:ext>
            </a:extLst>
          </p:cNvPr>
          <p:cNvGrpSpPr/>
          <p:nvPr/>
        </p:nvGrpSpPr>
        <p:grpSpPr>
          <a:xfrm>
            <a:off x="3032520" y="879303"/>
            <a:ext cx="3006269" cy="4079314"/>
            <a:chOff x="3073355" y="879302"/>
            <a:chExt cx="3006269" cy="4079314"/>
          </a:xfrm>
        </p:grpSpPr>
        <p:grpSp>
          <p:nvGrpSpPr>
            <p:cNvPr id="7" name="Group 6">
              <a:extLst>
                <a:ext uri="{FF2B5EF4-FFF2-40B4-BE49-F238E27FC236}">
                  <a16:creationId xmlns:a16="http://schemas.microsoft.com/office/drawing/2014/main" id="{A23774DD-49FB-4F78-9600-703BD75C1B89}"/>
                </a:ext>
              </a:extLst>
            </p:cNvPr>
            <p:cNvGrpSpPr/>
            <p:nvPr/>
          </p:nvGrpSpPr>
          <p:grpSpPr>
            <a:xfrm>
              <a:off x="3786798" y="4629280"/>
              <a:ext cx="1655152" cy="329336"/>
              <a:chOff x="3786798" y="4629280"/>
              <a:chExt cx="1655152" cy="329336"/>
            </a:xfrm>
          </p:grpSpPr>
          <p:sp>
            <p:nvSpPr>
              <p:cNvPr id="11" name="Inhaltsplatzhalter 4">
                <a:extLst>
                  <a:ext uri="{FF2B5EF4-FFF2-40B4-BE49-F238E27FC236}">
                    <a16:creationId xmlns:a16="http://schemas.microsoft.com/office/drawing/2014/main" id="{C6F79283-640D-42DD-B9D0-90F6DDC63F15}"/>
                  </a:ext>
                </a:extLst>
              </p:cNvPr>
              <p:cNvSpPr txBox="1">
                <a:spLocks/>
              </p:cNvSpPr>
              <p:nvPr/>
            </p:nvSpPr>
            <p:spPr>
              <a:xfrm>
                <a:off x="4072541" y="4664640"/>
                <a:ext cx="1369409" cy="26300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Clr>
                    <a:srgbClr val="C00C3F"/>
                  </a:buClr>
                  <a:buSzPct val="90000"/>
                  <a:buFont typeface="Century Gothic" panose="020B0502020202020204" pitchFamily="34" charset="0"/>
                  <a:buChar char="&gt;"/>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C3F"/>
                  </a:buClr>
                  <a:buSzPct val="90000"/>
                  <a:buFont typeface="Century Gothic" panose="020B0502020202020204" pitchFamily="34" charset="0"/>
                  <a:buChar char="&gt;"/>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C3F"/>
                  </a:buClr>
                  <a:buSzPct val="90000"/>
                  <a:buFont typeface="Century Gothic" panose="020B0502020202020204" pitchFamily="34" charset="0"/>
                  <a:buChar char="&gt;"/>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C3F"/>
                  </a:buClr>
                  <a:buSzPct val="90000"/>
                  <a:buFont typeface="Century Gothic" panose="020B0502020202020204" pitchFamily="34" charset="0"/>
                  <a:buChar char="&gt;"/>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C3F"/>
                  </a:buClr>
                  <a:buSzPct val="90000"/>
                  <a:buFont typeface="Century Gothic" panose="020B0502020202020204" pitchFamily="34" charset="0"/>
                  <a:buChar char="&g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Clr>
                    <a:srgbClr val="C00C3F"/>
                  </a:buClr>
                  <a:buSzPct val="90000"/>
                  <a:buFont typeface="Century Gothic" panose="020B0502020202020204" pitchFamily="34" charset="0"/>
                  <a:buChar char="&gt;"/>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rgbClr val="C00C3F"/>
                  </a:buClr>
                  <a:buSzPct val="90000"/>
                  <a:buFont typeface="Century Gothic" panose="020B0502020202020204" pitchFamily="34" charset="0"/>
                  <a:buChar char="&g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rgbClr val="C00C3F"/>
                  </a:buClr>
                  <a:buSzPct val="90000"/>
                  <a:buFont typeface="Century Gothic" panose="020B0502020202020204" pitchFamily="34" charset="0"/>
                  <a:buChar char="&gt;"/>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rgbClr val="C00C3F"/>
                  </a:buClr>
                  <a:buSzPct val="90000"/>
                  <a:buFont typeface="Century Gothic" panose="020B0502020202020204" pitchFamily="34" charset="0"/>
                  <a:buChar char="&gt;"/>
                  <a:defRPr sz="1400" kern="1200">
                    <a:solidFill>
                      <a:schemeClr val="tx1"/>
                    </a:solidFill>
                    <a:latin typeface="+mn-lt"/>
                    <a:ea typeface="+mn-ea"/>
                    <a:cs typeface="+mn-cs"/>
                  </a:defRPr>
                </a:lvl9pPr>
              </a:lstStyle>
              <a:p>
                <a:pPr marL="0" indent="0" algn="ctr">
                  <a:buNone/>
                </a:pPr>
                <a:r>
                  <a:rPr lang="de-AT" sz="1200"/>
                  <a:t>Porsche </a:t>
                </a:r>
                <a:r>
                  <a:rPr lang="de-AT" sz="1200" err="1"/>
                  <a:t>Taycan</a:t>
                </a:r>
                <a:endParaRPr lang="de-AT" sz="1200"/>
              </a:p>
            </p:txBody>
          </p:sp>
          <p:pic>
            <p:nvPicPr>
              <p:cNvPr id="12" name="Grafik 21" descr="Ein Bild, das Essen, Läufer enthält.&#10;&#10;Automatisch generierte Beschreibung">
                <a:extLst>
                  <a:ext uri="{FF2B5EF4-FFF2-40B4-BE49-F238E27FC236}">
                    <a16:creationId xmlns:a16="http://schemas.microsoft.com/office/drawing/2014/main" id="{6A3E2349-9566-4488-8909-03AF53C41246}"/>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3786798" y="4629280"/>
                <a:ext cx="295864" cy="329336"/>
              </a:xfrm>
              <a:prstGeom prst="rect">
                <a:avLst/>
              </a:prstGeom>
            </p:spPr>
          </p:pic>
        </p:grpSp>
        <p:pic>
          <p:nvPicPr>
            <p:cNvPr id="8" name="Grafik 8">
              <a:extLst>
                <a:ext uri="{FF2B5EF4-FFF2-40B4-BE49-F238E27FC236}">
                  <a16:creationId xmlns:a16="http://schemas.microsoft.com/office/drawing/2014/main" id="{EE2B7641-61BA-45A8-AA44-8C573C850E5D}"/>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073355" y="879302"/>
              <a:ext cx="3006269" cy="2254703"/>
            </a:xfrm>
            <a:prstGeom prst="rect">
              <a:avLst/>
            </a:prstGeom>
          </p:spPr>
        </p:pic>
        <p:pic>
          <p:nvPicPr>
            <p:cNvPr id="9" name="Grafik 17">
              <a:extLst>
                <a:ext uri="{FF2B5EF4-FFF2-40B4-BE49-F238E27FC236}">
                  <a16:creationId xmlns:a16="http://schemas.microsoft.com/office/drawing/2014/main" id="{BC31D54A-799C-4238-904F-67A2DA057FB0}"/>
                </a:ext>
              </a:extLst>
            </p:cNvPr>
            <p:cNvPicPr>
              <a:picLocks noChangeAspect="1"/>
            </p:cNvPicPr>
            <p:nvPr/>
          </p:nvPicPr>
          <p:blipFill>
            <a:blip r:embed="rId8" cstate="print">
              <a:extLst>
                <a:ext uri="{28A0092B-C50C-407E-A947-70E740481C1C}">
                  <a14:useLocalDpi xmlns:a14="http://schemas.microsoft.com/office/drawing/2010/main"/>
                </a:ext>
              </a:extLst>
            </a:blip>
            <a:srcRect/>
            <a:stretch/>
          </p:blipFill>
          <p:spPr>
            <a:xfrm rot="241425">
              <a:off x="3311811" y="2637197"/>
              <a:ext cx="2695849" cy="2021887"/>
            </a:xfrm>
            <a:prstGeom prst="rect">
              <a:avLst/>
            </a:prstGeom>
          </p:spPr>
        </p:pic>
        <p:cxnSp>
          <p:nvCxnSpPr>
            <p:cNvPr id="10" name="Gerader Verbinder 25">
              <a:extLst>
                <a:ext uri="{FF2B5EF4-FFF2-40B4-BE49-F238E27FC236}">
                  <a16:creationId xmlns:a16="http://schemas.microsoft.com/office/drawing/2014/main" id="{AAAD5B05-561F-4E6F-A3D9-E55ADD90FF0D}"/>
                </a:ext>
              </a:extLst>
            </p:cNvPr>
            <p:cNvCxnSpPr>
              <a:cxnSpLocks/>
            </p:cNvCxnSpPr>
            <p:nvPr/>
          </p:nvCxnSpPr>
          <p:spPr>
            <a:xfrm>
              <a:off x="3314700" y="2789046"/>
              <a:ext cx="241744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303A5EDC-8B22-4C18-B167-339BA0567213}"/>
              </a:ext>
            </a:extLst>
          </p:cNvPr>
          <p:cNvGrpSpPr/>
          <p:nvPr/>
        </p:nvGrpSpPr>
        <p:grpSpPr>
          <a:xfrm>
            <a:off x="250918" y="979101"/>
            <a:ext cx="2965434" cy="3948546"/>
            <a:chOff x="128338" y="974604"/>
            <a:chExt cx="2965434" cy="3948546"/>
          </a:xfrm>
        </p:grpSpPr>
        <p:pic>
          <p:nvPicPr>
            <p:cNvPr id="21" name="Grafik 7" descr="Ein Bild, das Kragen enthält.&#10;&#10;Automatisch generierte Beschreibung">
              <a:extLst>
                <a:ext uri="{FF2B5EF4-FFF2-40B4-BE49-F238E27FC236}">
                  <a16:creationId xmlns:a16="http://schemas.microsoft.com/office/drawing/2014/main" id="{73E260B2-FC1C-4D5E-A9A9-890791E6B2B8}"/>
                </a:ext>
              </a:extLst>
            </p:cNvPr>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37316" y="974604"/>
              <a:ext cx="2732974" cy="2049730"/>
            </a:xfrm>
            <a:prstGeom prst="rect">
              <a:avLst/>
            </a:prstGeom>
          </p:spPr>
        </p:pic>
        <p:pic>
          <p:nvPicPr>
            <p:cNvPr id="22" name="Grafik 13" descr="Ein Bild, das Auto, Spiegel enthält.&#10;&#10;Automatisch generierte Beschreibung">
              <a:extLst>
                <a:ext uri="{FF2B5EF4-FFF2-40B4-BE49-F238E27FC236}">
                  <a16:creationId xmlns:a16="http://schemas.microsoft.com/office/drawing/2014/main" id="{760BFC03-E738-4DA4-A523-05F51B3D9DD9}"/>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128338" y="2647035"/>
              <a:ext cx="2965434" cy="1854048"/>
            </a:xfrm>
            <a:prstGeom prst="rect">
              <a:avLst/>
            </a:prstGeom>
          </p:spPr>
        </p:pic>
        <p:cxnSp>
          <p:nvCxnSpPr>
            <p:cNvPr id="23" name="Gerader Verbinder 23">
              <a:extLst>
                <a:ext uri="{FF2B5EF4-FFF2-40B4-BE49-F238E27FC236}">
                  <a16:creationId xmlns:a16="http://schemas.microsoft.com/office/drawing/2014/main" id="{582ABCC2-402C-498C-95B3-93C508D6DE00}"/>
                </a:ext>
              </a:extLst>
            </p:cNvPr>
            <p:cNvCxnSpPr>
              <a:cxnSpLocks/>
            </p:cNvCxnSpPr>
            <p:nvPr/>
          </p:nvCxnSpPr>
          <p:spPr>
            <a:xfrm>
              <a:off x="388620" y="2789046"/>
              <a:ext cx="241744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3678E250-E5FB-461E-9B18-022DB0385F67}"/>
                </a:ext>
              </a:extLst>
            </p:cNvPr>
            <p:cNvGrpSpPr/>
            <p:nvPr/>
          </p:nvGrpSpPr>
          <p:grpSpPr>
            <a:xfrm>
              <a:off x="1263912" y="4629280"/>
              <a:ext cx="1381275" cy="293870"/>
              <a:chOff x="942210" y="4633777"/>
              <a:chExt cx="1381275" cy="293870"/>
            </a:xfrm>
          </p:grpSpPr>
          <p:pic>
            <p:nvPicPr>
              <p:cNvPr id="25" name="Grafik 15">
                <a:extLst>
                  <a:ext uri="{FF2B5EF4-FFF2-40B4-BE49-F238E27FC236}">
                    <a16:creationId xmlns:a16="http://schemas.microsoft.com/office/drawing/2014/main" id="{7B4E3FA1-7653-49DF-9964-08FA3222CC87}"/>
                  </a:ext>
                </a:extLst>
              </p:cNvPr>
              <p:cNvPicPr>
                <a:picLocks noChangeAspect="1"/>
              </p:cNvPicPr>
              <p:nvPr/>
            </p:nvPicPr>
            <p:blipFill>
              <a:blip r:embed="rId11" cstate="print">
                <a:extLst>
                  <a:ext uri="{28A0092B-C50C-407E-A947-70E740481C1C}">
                    <a14:useLocalDpi xmlns:a14="http://schemas.microsoft.com/office/drawing/2010/main"/>
                  </a:ext>
                </a:extLst>
              </a:blip>
              <a:srcRect/>
              <a:stretch/>
            </p:blipFill>
            <p:spPr>
              <a:xfrm>
                <a:off x="942210" y="4633777"/>
                <a:ext cx="293870" cy="293870"/>
              </a:xfrm>
              <a:prstGeom prst="rect">
                <a:avLst/>
              </a:prstGeom>
            </p:spPr>
          </p:pic>
          <p:sp>
            <p:nvSpPr>
              <p:cNvPr id="26" name="Inhaltsplatzhalter 4">
                <a:extLst>
                  <a:ext uri="{FF2B5EF4-FFF2-40B4-BE49-F238E27FC236}">
                    <a16:creationId xmlns:a16="http://schemas.microsoft.com/office/drawing/2014/main" id="{D86171AB-420D-4A8E-B96F-4BF54F72332C}"/>
                  </a:ext>
                </a:extLst>
              </p:cNvPr>
              <p:cNvSpPr txBox="1">
                <a:spLocks/>
              </p:cNvSpPr>
              <p:nvPr/>
            </p:nvSpPr>
            <p:spPr>
              <a:xfrm>
                <a:off x="954076" y="4662444"/>
                <a:ext cx="1369409" cy="26300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Clr>
                    <a:srgbClr val="C00C3F"/>
                  </a:buClr>
                  <a:buSzPct val="90000"/>
                  <a:buFont typeface="Century Gothic" panose="020B0502020202020204" pitchFamily="34" charset="0"/>
                  <a:buChar char="&gt;"/>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C3F"/>
                  </a:buClr>
                  <a:buSzPct val="90000"/>
                  <a:buFont typeface="Century Gothic" panose="020B0502020202020204" pitchFamily="34" charset="0"/>
                  <a:buChar char="&gt;"/>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C3F"/>
                  </a:buClr>
                  <a:buSzPct val="90000"/>
                  <a:buFont typeface="Century Gothic" panose="020B0502020202020204" pitchFamily="34" charset="0"/>
                  <a:buChar char="&gt;"/>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C3F"/>
                  </a:buClr>
                  <a:buSzPct val="90000"/>
                  <a:buFont typeface="Century Gothic" panose="020B0502020202020204" pitchFamily="34" charset="0"/>
                  <a:buChar char="&gt;"/>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C3F"/>
                  </a:buClr>
                  <a:buSzPct val="90000"/>
                  <a:buFont typeface="Century Gothic" panose="020B0502020202020204" pitchFamily="34" charset="0"/>
                  <a:buChar char="&g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Clr>
                    <a:srgbClr val="C00C3F"/>
                  </a:buClr>
                  <a:buSzPct val="90000"/>
                  <a:buFont typeface="Century Gothic" panose="020B0502020202020204" pitchFamily="34" charset="0"/>
                  <a:buChar char="&gt;"/>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rgbClr val="C00C3F"/>
                  </a:buClr>
                  <a:buSzPct val="90000"/>
                  <a:buFont typeface="Century Gothic" panose="020B0502020202020204" pitchFamily="34" charset="0"/>
                  <a:buChar char="&g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rgbClr val="C00C3F"/>
                  </a:buClr>
                  <a:buSzPct val="90000"/>
                  <a:buFont typeface="Century Gothic" panose="020B0502020202020204" pitchFamily="34" charset="0"/>
                  <a:buChar char="&gt;"/>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rgbClr val="C00C3F"/>
                  </a:buClr>
                  <a:buSzPct val="90000"/>
                  <a:buFont typeface="Century Gothic" panose="020B0502020202020204" pitchFamily="34" charset="0"/>
                  <a:buChar char="&gt;"/>
                  <a:defRPr sz="1400" kern="1200">
                    <a:solidFill>
                      <a:schemeClr val="tx1"/>
                    </a:solidFill>
                    <a:latin typeface="+mn-lt"/>
                    <a:ea typeface="+mn-ea"/>
                    <a:cs typeface="+mn-cs"/>
                  </a:defRPr>
                </a:lvl9pPr>
              </a:lstStyle>
              <a:p>
                <a:pPr marL="0" indent="0" algn="ctr">
                  <a:buNone/>
                </a:pPr>
                <a:r>
                  <a:rPr lang="de-AT" sz="1200"/>
                  <a:t>BMW 7er</a:t>
                </a:r>
              </a:p>
            </p:txBody>
          </p:sp>
        </p:grpSp>
      </p:grpSp>
      <p:sp>
        <p:nvSpPr>
          <p:cNvPr id="472" name="Google Shape;472;p37"/>
          <p:cNvSpPr txBox="1"/>
          <p:nvPr/>
        </p:nvSpPr>
        <p:spPr>
          <a:xfrm>
            <a:off x="434750" y="2945150"/>
            <a:ext cx="8349300" cy="19491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endParaRPr>
              <a:solidFill>
                <a:schemeClr val="dk1"/>
              </a:solidFill>
              <a:latin typeface="Inter"/>
              <a:ea typeface="Inter"/>
              <a:cs typeface="Inter"/>
              <a:sym typeface="Inter"/>
            </a:endParaRPr>
          </a:p>
        </p:txBody>
      </p:sp>
      <p:sp>
        <p:nvSpPr>
          <p:cNvPr id="473" name="Google Shape;473;p37"/>
          <p:cNvSpPr txBox="1"/>
          <p:nvPr/>
        </p:nvSpPr>
        <p:spPr>
          <a:xfrm>
            <a:off x="501469" y="367897"/>
            <a:ext cx="4457882" cy="43445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a:solidFill>
                  <a:schemeClr val="dk1"/>
                </a:solidFill>
                <a:latin typeface="Inter ExtraBold"/>
                <a:ea typeface="Inter ExtraBold"/>
                <a:cs typeface="Inter ExtraBold"/>
                <a:sym typeface="Inter ExtraBold"/>
              </a:rPr>
              <a:t>ZKW Automotive Engineering CZ </a:t>
            </a:r>
            <a:r>
              <a:rPr lang="en-US" sz="1600" err="1">
                <a:solidFill>
                  <a:schemeClr val="dk1"/>
                </a:solidFill>
                <a:latin typeface="Inter ExtraBold"/>
                <a:ea typeface="Inter ExtraBold"/>
                <a:cs typeface="Inter ExtraBold"/>
                <a:sym typeface="Inter ExtraBold"/>
              </a:rPr>
              <a:t>s.r.o.</a:t>
            </a:r>
            <a:endParaRPr lang="en-US" sz="1600">
              <a:solidFill>
                <a:schemeClr val="dk1"/>
              </a:solidFill>
              <a:latin typeface="Inter ExtraBold"/>
              <a:ea typeface="Inter ExtraBold"/>
              <a:cs typeface="Inter ExtraBold"/>
              <a:sym typeface="Inter ExtraBold"/>
            </a:endParaRPr>
          </a:p>
        </p:txBody>
      </p:sp>
      <p:sp>
        <p:nvSpPr>
          <p:cNvPr id="5" name="Titel 5">
            <a:extLst>
              <a:ext uri="{FF2B5EF4-FFF2-40B4-BE49-F238E27FC236}">
                <a16:creationId xmlns:a16="http://schemas.microsoft.com/office/drawing/2014/main" id="{877BB2B9-982F-4992-89CF-746E5FE37F13}"/>
              </a:ext>
            </a:extLst>
          </p:cNvPr>
          <p:cNvSpPr txBox="1">
            <a:spLocks/>
          </p:cNvSpPr>
          <p:nvPr/>
        </p:nvSpPr>
        <p:spPr>
          <a:xfrm>
            <a:off x="1128299" y="1091670"/>
            <a:ext cx="6887402" cy="3510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n-US" sz="1800"/>
              <a:t>Products  I  premium quality for greater road safety</a:t>
            </a:r>
            <a:endParaRPr lang="de-AT" sz="1800"/>
          </a:p>
        </p:txBody>
      </p:sp>
      <p:pic>
        <p:nvPicPr>
          <p:cNvPr id="28" name="Claim">
            <a:extLst>
              <a:ext uri="{FF2B5EF4-FFF2-40B4-BE49-F238E27FC236}">
                <a16:creationId xmlns:a16="http://schemas.microsoft.com/office/drawing/2014/main" id="{76F9AB4F-73BB-43FB-9F1B-8E388E8EE2A2}"/>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6871722" y="339529"/>
            <a:ext cx="2087809" cy="512871"/>
          </a:xfrm>
          <a:prstGeom prst="rect">
            <a:avLst/>
          </a:prstGeom>
        </p:spPr>
      </p:pic>
      <p:pic>
        <p:nvPicPr>
          <p:cNvPr id="29" name="Logo">
            <a:extLst>
              <a:ext uri="{FF2B5EF4-FFF2-40B4-BE49-F238E27FC236}">
                <a16:creationId xmlns:a16="http://schemas.microsoft.com/office/drawing/2014/main" id="{6C9FAB94-E271-4A8C-907B-0FCD2C9D0881}"/>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5525786" y="309589"/>
            <a:ext cx="1333251" cy="624780"/>
          </a:xfrm>
          <a:prstGeom prst="rect">
            <a:avLst/>
          </a:prstGeom>
        </p:spPr>
      </p:pic>
    </p:spTree>
    <p:extLst>
      <p:ext uri="{BB962C8B-B14F-4D97-AF65-F5344CB8AC3E}">
        <p14:creationId xmlns:p14="http://schemas.microsoft.com/office/powerpoint/2010/main" val="3186113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72" name="Google Shape;472;p37"/>
          <p:cNvSpPr txBox="1"/>
          <p:nvPr/>
        </p:nvSpPr>
        <p:spPr>
          <a:xfrm>
            <a:off x="434750" y="2945150"/>
            <a:ext cx="8349300" cy="19491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endParaRPr>
              <a:solidFill>
                <a:schemeClr val="dk1"/>
              </a:solidFill>
              <a:latin typeface="Inter"/>
              <a:ea typeface="Inter"/>
              <a:cs typeface="Inter"/>
              <a:sym typeface="Inter"/>
            </a:endParaRPr>
          </a:p>
        </p:txBody>
      </p:sp>
      <p:sp>
        <p:nvSpPr>
          <p:cNvPr id="473" name="Google Shape;473;p37"/>
          <p:cNvSpPr txBox="1"/>
          <p:nvPr/>
        </p:nvSpPr>
        <p:spPr>
          <a:xfrm>
            <a:off x="501469" y="367897"/>
            <a:ext cx="4457882" cy="43445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a:solidFill>
                  <a:schemeClr val="dk1"/>
                </a:solidFill>
                <a:latin typeface="Inter ExtraBold"/>
                <a:ea typeface="Inter ExtraBold"/>
                <a:cs typeface="Inter ExtraBold"/>
                <a:sym typeface="Inter ExtraBold"/>
              </a:rPr>
              <a:t>ZKW Automotive Engineering CZ </a:t>
            </a:r>
            <a:r>
              <a:rPr lang="en-US" sz="1600" err="1">
                <a:solidFill>
                  <a:schemeClr val="dk1"/>
                </a:solidFill>
                <a:latin typeface="Inter ExtraBold"/>
                <a:ea typeface="Inter ExtraBold"/>
                <a:cs typeface="Inter ExtraBold"/>
                <a:sym typeface="Inter ExtraBold"/>
              </a:rPr>
              <a:t>s.r.o.</a:t>
            </a:r>
            <a:endParaRPr lang="en-US" sz="1600">
              <a:solidFill>
                <a:schemeClr val="dk1"/>
              </a:solidFill>
              <a:latin typeface="Inter ExtraBold"/>
              <a:ea typeface="Inter ExtraBold"/>
              <a:cs typeface="Inter ExtraBold"/>
              <a:sym typeface="Inter ExtraBold"/>
            </a:endParaRPr>
          </a:p>
        </p:txBody>
      </p:sp>
      <p:sp>
        <p:nvSpPr>
          <p:cNvPr id="5" name="Titel 5">
            <a:extLst>
              <a:ext uri="{FF2B5EF4-FFF2-40B4-BE49-F238E27FC236}">
                <a16:creationId xmlns:a16="http://schemas.microsoft.com/office/drawing/2014/main" id="{877BB2B9-982F-4992-89CF-746E5FE37F13}"/>
              </a:ext>
            </a:extLst>
          </p:cNvPr>
          <p:cNvSpPr txBox="1">
            <a:spLocks/>
          </p:cNvSpPr>
          <p:nvPr/>
        </p:nvSpPr>
        <p:spPr>
          <a:xfrm>
            <a:off x="1128299" y="1091670"/>
            <a:ext cx="6887402" cy="3510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n-US" sz="1800"/>
              <a:t>Products  I  premium quality for greater road safety</a:t>
            </a:r>
            <a:endParaRPr lang="de-AT" sz="1800"/>
          </a:p>
        </p:txBody>
      </p:sp>
      <p:pic>
        <p:nvPicPr>
          <p:cNvPr id="28" name="Claim">
            <a:extLst>
              <a:ext uri="{FF2B5EF4-FFF2-40B4-BE49-F238E27FC236}">
                <a16:creationId xmlns:a16="http://schemas.microsoft.com/office/drawing/2014/main" id="{76F9AB4F-73BB-43FB-9F1B-8E388E8EE2A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71722" y="339529"/>
            <a:ext cx="2087809" cy="512871"/>
          </a:xfrm>
          <a:prstGeom prst="rect">
            <a:avLst/>
          </a:prstGeom>
        </p:spPr>
      </p:pic>
      <p:pic>
        <p:nvPicPr>
          <p:cNvPr id="29" name="Logo">
            <a:extLst>
              <a:ext uri="{FF2B5EF4-FFF2-40B4-BE49-F238E27FC236}">
                <a16:creationId xmlns:a16="http://schemas.microsoft.com/office/drawing/2014/main" id="{6C9FAB94-E271-4A8C-907B-0FCD2C9D088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525786" y="309589"/>
            <a:ext cx="1333251" cy="624780"/>
          </a:xfrm>
          <a:prstGeom prst="rect">
            <a:avLst/>
          </a:prstGeom>
        </p:spPr>
      </p:pic>
      <p:grpSp>
        <p:nvGrpSpPr>
          <p:cNvPr id="30" name="Group 29">
            <a:extLst>
              <a:ext uri="{FF2B5EF4-FFF2-40B4-BE49-F238E27FC236}">
                <a16:creationId xmlns:a16="http://schemas.microsoft.com/office/drawing/2014/main" id="{0AAC1BFC-8819-47B4-AB36-6C7DB7CED18C}"/>
              </a:ext>
            </a:extLst>
          </p:cNvPr>
          <p:cNvGrpSpPr/>
          <p:nvPr/>
        </p:nvGrpSpPr>
        <p:grpSpPr>
          <a:xfrm>
            <a:off x="3251265" y="1417603"/>
            <a:ext cx="2417445" cy="3513939"/>
            <a:chOff x="3314700" y="1452364"/>
            <a:chExt cx="2417445" cy="3513939"/>
          </a:xfrm>
        </p:grpSpPr>
        <p:pic>
          <p:nvPicPr>
            <p:cNvPr id="31" name="Grafik 29">
              <a:extLst>
                <a:ext uri="{FF2B5EF4-FFF2-40B4-BE49-F238E27FC236}">
                  <a16:creationId xmlns:a16="http://schemas.microsoft.com/office/drawing/2014/main" id="{F3A31996-FCFF-455F-92C2-703B922C9D36}"/>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634145" y="3000607"/>
              <a:ext cx="1860087" cy="1876193"/>
            </a:xfrm>
            <a:prstGeom prst="rect">
              <a:avLst/>
            </a:prstGeom>
          </p:spPr>
        </p:pic>
        <p:sp>
          <p:nvSpPr>
            <p:cNvPr id="32" name="Inhaltsplatzhalter 4">
              <a:extLst>
                <a:ext uri="{FF2B5EF4-FFF2-40B4-BE49-F238E27FC236}">
                  <a16:creationId xmlns:a16="http://schemas.microsoft.com/office/drawing/2014/main" id="{605AF9DD-DAF3-49B6-90E7-66FF2C863098}"/>
                </a:ext>
              </a:extLst>
            </p:cNvPr>
            <p:cNvSpPr txBox="1">
              <a:spLocks/>
            </p:cNvSpPr>
            <p:nvPr/>
          </p:nvSpPr>
          <p:spPr>
            <a:xfrm>
              <a:off x="4072541" y="4664641"/>
              <a:ext cx="1568165" cy="30166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Clr>
                  <a:srgbClr val="C00C3F"/>
                </a:buClr>
                <a:buSzPct val="90000"/>
                <a:buFont typeface="Century Gothic" panose="020B0502020202020204" pitchFamily="34" charset="0"/>
                <a:buChar char="&gt;"/>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C3F"/>
                </a:buClr>
                <a:buSzPct val="90000"/>
                <a:buFont typeface="Century Gothic" panose="020B0502020202020204" pitchFamily="34" charset="0"/>
                <a:buChar char="&gt;"/>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C3F"/>
                </a:buClr>
                <a:buSzPct val="90000"/>
                <a:buFont typeface="Century Gothic" panose="020B0502020202020204" pitchFamily="34" charset="0"/>
                <a:buChar char="&gt;"/>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C3F"/>
                </a:buClr>
                <a:buSzPct val="90000"/>
                <a:buFont typeface="Century Gothic" panose="020B0502020202020204" pitchFamily="34" charset="0"/>
                <a:buChar char="&gt;"/>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C3F"/>
                </a:buClr>
                <a:buSzPct val="90000"/>
                <a:buFont typeface="Century Gothic" panose="020B0502020202020204" pitchFamily="34" charset="0"/>
                <a:buChar char="&g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Clr>
                  <a:srgbClr val="C00C3F"/>
                </a:buClr>
                <a:buSzPct val="90000"/>
                <a:buFont typeface="Century Gothic" panose="020B0502020202020204" pitchFamily="34" charset="0"/>
                <a:buChar char="&gt;"/>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rgbClr val="C00C3F"/>
                </a:buClr>
                <a:buSzPct val="90000"/>
                <a:buFont typeface="Century Gothic" panose="020B0502020202020204" pitchFamily="34" charset="0"/>
                <a:buChar char="&g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rgbClr val="C00C3F"/>
                </a:buClr>
                <a:buSzPct val="90000"/>
                <a:buFont typeface="Century Gothic" panose="020B0502020202020204" pitchFamily="34" charset="0"/>
                <a:buChar char="&gt;"/>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rgbClr val="C00C3F"/>
                </a:buClr>
                <a:buSzPct val="90000"/>
                <a:buFont typeface="Century Gothic" panose="020B0502020202020204" pitchFamily="34" charset="0"/>
                <a:buChar char="&gt;"/>
                <a:defRPr sz="1400" kern="1200">
                  <a:solidFill>
                    <a:schemeClr val="tx1"/>
                  </a:solidFill>
                  <a:latin typeface="+mn-lt"/>
                  <a:ea typeface="+mn-ea"/>
                  <a:cs typeface="+mn-cs"/>
                </a:defRPr>
              </a:lvl9pPr>
            </a:lstStyle>
            <a:p>
              <a:pPr marL="0" indent="0" algn="ctr">
                <a:buNone/>
              </a:pPr>
              <a:r>
                <a:rPr lang="de-AT" sz="1200"/>
                <a:t>BMW Motorrad K50</a:t>
              </a:r>
            </a:p>
          </p:txBody>
        </p:sp>
        <p:cxnSp>
          <p:nvCxnSpPr>
            <p:cNvPr id="33" name="Gerader Verbinder 25">
              <a:extLst>
                <a:ext uri="{FF2B5EF4-FFF2-40B4-BE49-F238E27FC236}">
                  <a16:creationId xmlns:a16="http://schemas.microsoft.com/office/drawing/2014/main" id="{2B474696-B664-495C-928D-7E0E696AF580}"/>
                </a:ext>
              </a:extLst>
            </p:cNvPr>
            <p:cNvCxnSpPr>
              <a:cxnSpLocks/>
            </p:cNvCxnSpPr>
            <p:nvPr/>
          </p:nvCxnSpPr>
          <p:spPr>
            <a:xfrm>
              <a:off x="3314700" y="2789046"/>
              <a:ext cx="241744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pic>
          <p:nvPicPr>
            <p:cNvPr id="34" name="Grafik 22">
              <a:extLst>
                <a:ext uri="{FF2B5EF4-FFF2-40B4-BE49-F238E27FC236}">
                  <a16:creationId xmlns:a16="http://schemas.microsoft.com/office/drawing/2014/main" id="{52FA6B6F-E8C3-4EAD-90E1-A158AADEEAFF}"/>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3774323" y="4633777"/>
              <a:ext cx="293870" cy="293870"/>
            </a:xfrm>
            <a:prstGeom prst="rect">
              <a:avLst/>
            </a:prstGeom>
          </p:spPr>
        </p:pic>
        <p:pic>
          <p:nvPicPr>
            <p:cNvPr id="35" name="Grafik 30">
              <a:extLst>
                <a:ext uri="{FF2B5EF4-FFF2-40B4-BE49-F238E27FC236}">
                  <a16:creationId xmlns:a16="http://schemas.microsoft.com/office/drawing/2014/main" id="{D8C7BFEF-AAB1-467D-9BB1-1863342CF0D9}"/>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3403157" y="1452364"/>
              <a:ext cx="2146537" cy="1235222"/>
            </a:xfrm>
            <a:prstGeom prst="rect">
              <a:avLst/>
            </a:prstGeom>
          </p:spPr>
        </p:pic>
      </p:grpSp>
      <p:grpSp>
        <p:nvGrpSpPr>
          <p:cNvPr id="36" name="Group 35">
            <a:extLst>
              <a:ext uri="{FF2B5EF4-FFF2-40B4-BE49-F238E27FC236}">
                <a16:creationId xmlns:a16="http://schemas.microsoft.com/office/drawing/2014/main" id="{3AC9D239-1426-45FC-A7B3-AA7DAEE272C6}"/>
              </a:ext>
            </a:extLst>
          </p:cNvPr>
          <p:cNvGrpSpPr/>
          <p:nvPr/>
        </p:nvGrpSpPr>
        <p:grpSpPr>
          <a:xfrm>
            <a:off x="5941722" y="1105121"/>
            <a:ext cx="2805086" cy="3787765"/>
            <a:chOff x="5950295" y="1143777"/>
            <a:chExt cx="2805086" cy="3787765"/>
          </a:xfrm>
        </p:grpSpPr>
        <p:pic>
          <p:nvPicPr>
            <p:cNvPr id="37" name="Grafik 14" descr="Ein Bild, das Auto, geparkt, weiß, Straße enthält.&#10;&#10;Automatisch generierte Beschreibung">
              <a:extLst>
                <a:ext uri="{FF2B5EF4-FFF2-40B4-BE49-F238E27FC236}">
                  <a16:creationId xmlns:a16="http://schemas.microsoft.com/office/drawing/2014/main" id="{CE6AD1C5-56E7-4B6C-A6B8-90807CE3F93E}"/>
                </a:ext>
              </a:extLst>
            </p:cNvPr>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020279" y="2400262"/>
              <a:ext cx="2735102" cy="2229619"/>
            </a:xfrm>
            <a:prstGeom prst="rect">
              <a:avLst/>
            </a:prstGeom>
          </p:spPr>
        </p:pic>
        <p:pic>
          <p:nvPicPr>
            <p:cNvPr id="38" name="Grafik 9">
              <a:extLst>
                <a:ext uri="{FF2B5EF4-FFF2-40B4-BE49-F238E27FC236}">
                  <a16:creationId xmlns:a16="http://schemas.microsoft.com/office/drawing/2014/main" id="{437D6C7A-DD99-49B5-AD66-99D8E3F63B7B}"/>
                </a:ext>
              </a:extLst>
            </p:cNvPr>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950295" y="1143777"/>
              <a:ext cx="2660357" cy="1995268"/>
            </a:xfrm>
            <a:prstGeom prst="rect">
              <a:avLst/>
            </a:prstGeom>
          </p:spPr>
        </p:pic>
        <p:sp>
          <p:nvSpPr>
            <p:cNvPr id="39" name="Inhaltsplatzhalter 4">
              <a:extLst>
                <a:ext uri="{FF2B5EF4-FFF2-40B4-BE49-F238E27FC236}">
                  <a16:creationId xmlns:a16="http://schemas.microsoft.com/office/drawing/2014/main" id="{5FF33F5E-AED1-436D-9A3C-7A04D261D591}"/>
                </a:ext>
              </a:extLst>
            </p:cNvPr>
            <p:cNvSpPr txBox="1">
              <a:spLocks/>
            </p:cNvSpPr>
            <p:nvPr/>
          </p:nvSpPr>
          <p:spPr>
            <a:xfrm>
              <a:off x="6221865" y="4664453"/>
              <a:ext cx="2417445" cy="267089"/>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Clr>
                  <a:srgbClr val="C00C3F"/>
                </a:buClr>
                <a:buSzPct val="90000"/>
                <a:buFont typeface="Century Gothic" panose="020B0502020202020204" pitchFamily="34" charset="0"/>
                <a:buChar char="&gt;"/>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C3F"/>
                </a:buClr>
                <a:buSzPct val="90000"/>
                <a:buFont typeface="Century Gothic" panose="020B0502020202020204" pitchFamily="34" charset="0"/>
                <a:buChar char="&gt;"/>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C3F"/>
                </a:buClr>
                <a:buSzPct val="90000"/>
                <a:buFont typeface="Century Gothic" panose="020B0502020202020204" pitchFamily="34" charset="0"/>
                <a:buChar char="&gt;"/>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C3F"/>
                </a:buClr>
                <a:buSzPct val="90000"/>
                <a:buFont typeface="Century Gothic" panose="020B0502020202020204" pitchFamily="34" charset="0"/>
                <a:buChar char="&gt;"/>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C3F"/>
                </a:buClr>
                <a:buSzPct val="90000"/>
                <a:buFont typeface="Century Gothic" panose="020B0502020202020204" pitchFamily="34" charset="0"/>
                <a:buChar char="&g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Clr>
                  <a:srgbClr val="C00C3F"/>
                </a:buClr>
                <a:buSzPct val="90000"/>
                <a:buFont typeface="Century Gothic" panose="020B0502020202020204" pitchFamily="34" charset="0"/>
                <a:buChar char="&gt;"/>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rgbClr val="C00C3F"/>
                </a:buClr>
                <a:buSzPct val="90000"/>
                <a:buFont typeface="Century Gothic" panose="020B0502020202020204" pitchFamily="34" charset="0"/>
                <a:buChar char="&g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rgbClr val="C00C3F"/>
                </a:buClr>
                <a:buSzPct val="90000"/>
                <a:buFont typeface="Century Gothic" panose="020B0502020202020204" pitchFamily="34" charset="0"/>
                <a:buChar char="&gt;"/>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rgbClr val="C00C3F"/>
                </a:buClr>
                <a:buSzPct val="90000"/>
                <a:buFont typeface="Century Gothic" panose="020B0502020202020204" pitchFamily="34" charset="0"/>
                <a:buChar char="&gt;"/>
                <a:defRPr sz="1400" kern="1200">
                  <a:solidFill>
                    <a:schemeClr val="tx1"/>
                  </a:solidFill>
                  <a:latin typeface="+mn-lt"/>
                  <a:ea typeface="+mn-ea"/>
                  <a:cs typeface="+mn-cs"/>
                </a:defRPr>
              </a:lvl9pPr>
            </a:lstStyle>
            <a:p>
              <a:pPr marL="0" indent="0" algn="ctr">
                <a:buNone/>
              </a:pPr>
              <a:r>
                <a:rPr lang="de-AT" sz="1200"/>
                <a:t>Mercedes-Benz S-Class Coupe </a:t>
              </a:r>
            </a:p>
          </p:txBody>
        </p:sp>
        <p:cxnSp>
          <p:nvCxnSpPr>
            <p:cNvPr id="40" name="Gerader Verbinder 24">
              <a:extLst>
                <a:ext uri="{FF2B5EF4-FFF2-40B4-BE49-F238E27FC236}">
                  <a16:creationId xmlns:a16="http://schemas.microsoft.com/office/drawing/2014/main" id="{4F0BF0A4-D091-49AD-A597-24131221897F}"/>
                </a:ext>
              </a:extLst>
            </p:cNvPr>
            <p:cNvCxnSpPr>
              <a:cxnSpLocks/>
            </p:cNvCxnSpPr>
            <p:nvPr/>
          </p:nvCxnSpPr>
          <p:spPr>
            <a:xfrm>
              <a:off x="6198227" y="2789046"/>
              <a:ext cx="241744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pic>
          <p:nvPicPr>
            <p:cNvPr id="41" name="Grafik 26">
              <a:extLst>
                <a:ext uri="{FF2B5EF4-FFF2-40B4-BE49-F238E27FC236}">
                  <a16:creationId xmlns:a16="http://schemas.microsoft.com/office/drawing/2014/main" id="{AFD6BE6D-B81F-41E9-8B38-F127FB11945C}"/>
                </a:ext>
              </a:extLst>
            </p:cNvPr>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965284" y="4629881"/>
              <a:ext cx="372422" cy="301661"/>
            </a:xfrm>
            <a:prstGeom prst="rect">
              <a:avLst/>
            </a:prstGeom>
          </p:spPr>
        </p:pic>
      </p:grpSp>
      <p:grpSp>
        <p:nvGrpSpPr>
          <p:cNvPr id="42" name="Group 41">
            <a:extLst>
              <a:ext uri="{FF2B5EF4-FFF2-40B4-BE49-F238E27FC236}">
                <a16:creationId xmlns:a16="http://schemas.microsoft.com/office/drawing/2014/main" id="{F53D9051-B067-4E6C-BAC9-96964B061934}"/>
              </a:ext>
            </a:extLst>
          </p:cNvPr>
          <p:cNvGrpSpPr/>
          <p:nvPr/>
        </p:nvGrpSpPr>
        <p:grpSpPr>
          <a:xfrm>
            <a:off x="394878" y="884645"/>
            <a:ext cx="2417445" cy="4010386"/>
            <a:chOff x="388620" y="913561"/>
            <a:chExt cx="2417445" cy="4010386"/>
          </a:xfrm>
        </p:grpSpPr>
        <p:pic>
          <p:nvPicPr>
            <p:cNvPr id="43" name="Grafik 27">
              <a:extLst>
                <a:ext uri="{FF2B5EF4-FFF2-40B4-BE49-F238E27FC236}">
                  <a16:creationId xmlns:a16="http://schemas.microsoft.com/office/drawing/2014/main" id="{F0888265-3BAA-4BAE-82E7-C0E382009665}"/>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729251" y="2743968"/>
              <a:ext cx="1928188" cy="1995260"/>
            </a:xfrm>
            <a:prstGeom prst="rect">
              <a:avLst/>
            </a:prstGeom>
          </p:spPr>
        </p:pic>
        <p:cxnSp>
          <p:nvCxnSpPr>
            <p:cNvPr id="44" name="Gerader Verbinder 23">
              <a:extLst>
                <a:ext uri="{FF2B5EF4-FFF2-40B4-BE49-F238E27FC236}">
                  <a16:creationId xmlns:a16="http://schemas.microsoft.com/office/drawing/2014/main" id="{14D2A7EE-6C15-4910-9CF8-08E0E3B4ED90}"/>
                </a:ext>
              </a:extLst>
            </p:cNvPr>
            <p:cNvCxnSpPr>
              <a:cxnSpLocks/>
            </p:cNvCxnSpPr>
            <p:nvPr/>
          </p:nvCxnSpPr>
          <p:spPr>
            <a:xfrm>
              <a:off x="388620" y="2789046"/>
              <a:ext cx="241744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pic>
          <p:nvPicPr>
            <p:cNvPr id="45" name="Grafik 12">
              <a:extLst>
                <a:ext uri="{FF2B5EF4-FFF2-40B4-BE49-F238E27FC236}">
                  <a16:creationId xmlns:a16="http://schemas.microsoft.com/office/drawing/2014/main" id="{D202B29C-32CA-44E8-828A-3E98BEF0B50F}"/>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849404" y="4648754"/>
              <a:ext cx="275193" cy="275193"/>
            </a:xfrm>
            <a:prstGeom prst="rect">
              <a:avLst/>
            </a:prstGeom>
          </p:spPr>
        </p:pic>
        <p:pic>
          <p:nvPicPr>
            <p:cNvPr id="46" name="Grafik 28">
              <a:extLst>
                <a:ext uri="{FF2B5EF4-FFF2-40B4-BE49-F238E27FC236}">
                  <a16:creationId xmlns:a16="http://schemas.microsoft.com/office/drawing/2014/main" id="{ECD6F9EA-4617-4E8D-ACA6-84279716A261}"/>
                </a:ext>
              </a:extLst>
            </p:cNvPr>
            <p:cNvPicPr>
              <a:picLocks noChangeAspect="1"/>
            </p:cNvPicPr>
            <p:nvPr/>
          </p:nvPicPr>
          <p:blipFill rotWithShape="1">
            <a:blip r:embed="rId1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29251" y="913561"/>
              <a:ext cx="1774201" cy="1831277"/>
            </a:xfrm>
            <a:prstGeom prst="rect">
              <a:avLst/>
            </a:prstGeom>
          </p:spPr>
        </p:pic>
        <p:sp>
          <p:nvSpPr>
            <p:cNvPr id="47" name="Inhaltsplatzhalter 4">
              <a:extLst>
                <a:ext uri="{FF2B5EF4-FFF2-40B4-BE49-F238E27FC236}">
                  <a16:creationId xmlns:a16="http://schemas.microsoft.com/office/drawing/2014/main" id="{5095C538-39F5-43CB-BC25-8CEF11121FF7}"/>
                </a:ext>
              </a:extLst>
            </p:cNvPr>
            <p:cNvSpPr txBox="1">
              <a:spLocks/>
            </p:cNvSpPr>
            <p:nvPr/>
          </p:nvSpPr>
          <p:spPr>
            <a:xfrm>
              <a:off x="1071613" y="4663217"/>
              <a:ext cx="1568165" cy="243190"/>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Clr>
                  <a:srgbClr val="C00C3F"/>
                </a:buClr>
                <a:buSzPct val="90000"/>
                <a:buFont typeface="Century Gothic" panose="020B0502020202020204" pitchFamily="34" charset="0"/>
                <a:buChar char="&gt;"/>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C3F"/>
                </a:buClr>
                <a:buSzPct val="90000"/>
                <a:buFont typeface="Century Gothic" panose="020B0502020202020204" pitchFamily="34" charset="0"/>
                <a:buChar char="&gt;"/>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C3F"/>
                </a:buClr>
                <a:buSzPct val="90000"/>
                <a:buFont typeface="Century Gothic" panose="020B0502020202020204" pitchFamily="34" charset="0"/>
                <a:buChar char="&gt;"/>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C3F"/>
                </a:buClr>
                <a:buSzPct val="90000"/>
                <a:buFont typeface="Century Gothic" panose="020B0502020202020204" pitchFamily="34" charset="0"/>
                <a:buChar char="&gt;"/>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C3F"/>
                </a:buClr>
                <a:buSzPct val="90000"/>
                <a:buFont typeface="Century Gothic" panose="020B0502020202020204" pitchFamily="34" charset="0"/>
                <a:buChar char="&g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Clr>
                  <a:srgbClr val="C00C3F"/>
                </a:buClr>
                <a:buSzPct val="90000"/>
                <a:buFont typeface="Century Gothic" panose="020B0502020202020204" pitchFamily="34" charset="0"/>
                <a:buChar char="&gt;"/>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rgbClr val="C00C3F"/>
                </a:buClr>
                <a:buSzPct val="90000"/>
                <a:buFont typeface="Century Gothic" panose="020B0502020202020204" pitchFamily="34" charset="0"/>
                <a:buChar char="&g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rgbClr val="C00C3F"/>
                </a:buClr>
                <a:buSzPct val="90000"/>
                <a:buFont typeface="Century Gothic" panose="020B0502020202020204" pitchFamily="34" charset="0"/>
                <a:buChar char="&gt;"/>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rgbClr val="C00C3F"/>
                </a:buClr>
                <a:buSzPct val="90000"/>
                <a:buFont typeface="Century Gothic" panose="020B0502020202020204" pitchFamily="34" charset="0"/>
                <a:buChar char="&gt;"/>
                <a:defRPr sz="1400" kern="1200">
                  <a:solidFill>
                    <a:schemeClr val="tx1"/>
                  </a:solidFill>
                  <a:latin typeface="+mn-lt"/>
                  <a:ea typeface="+mn-ea"/>
                  <a:cs typeface="+mn-cs"/>
                </a:defRPr>
              </a:lvl9pPr>
            </a:lstStyle>
            <a:p>
              <a:pPr marL="0" indent="0" algn="ctr">
                <a:buNone/>
              </a:pPr>
              <a:r>
                <a:rPr lang="de-AT" sz="1200"/>
                <a:t>Volvo Trucks FH</a:t>
              </a:r>
            </a:p>
          </p:txBody>
        </p:sp>
      </p:grpSp>
    </p:spTree>
    <p:extLst>
      <p:ext uri="{BB962C8B-B14F-4D97-AF65-F5344CB8AC3E}">
        <p14:creationId xmlns:p14="http://schemas.microsoft.com/office/powerpoint/2010/main" val="1877375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72" name="Google Shape;472;p37"/>
          <p:cNvSpPr txBox="1"/>
          <p:nvPr/>
        </p:nvSpPr>
        <p:spPr>
          <a:xfrm>
            <a:off x="434750" y="2945150"/>
            <a:ext cx="8349300" cy="19491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endParaRPr>
              <a:solidFill>
                <a:schemeClr val="dk1"/>
              </a:solidFill>
              <a:latin typeface="Inter"/>
              <a:ea typeface="Inter"/>
              <a:cs typeface="Inter"/>
              <a:sym typeface="Inter"/>
            </a:endParaRPr>
          </a:p>
        </p:txBody>
      </p:sp>
      <p:sp>
        <p:nvSpPr>
          <p:cNvPr id="473" name="Google Shape;473;p37"/>
          <p:cNvSpPr txBox="1"/>
          <p:nvPr/>
        </p:nvSpPr>
        <p:spPr>
          <a:xfrm>
            <a:off x="501469" y="367897"/>
            <a:ext cx="4457882" cy="43445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a:solidFill>
                  <a:schemeClr val="dk1"/>
                </a:solidFill>
                <a:latin typeface="Inter ExtraBold"/>
                <a:ea typeface="Inter ExtraBold"/>
                <a:cs typeface="Inter ExtraBold"/>
                <a:sym typeface="Inter ExtraBold"/>
              </a:rPr>
              <a:t>ZKW Automotive Engineering CZ </a:t>
            </a:r>
            <a:r>
              <a:rPr lang="en-US" sz="1600" err="1">
                <a:solidFill>
                  <a:schemeClr val="dk1"/>
                </a:solidFill>
                <a:latin typeface="Inter ExtraBold"/>
                <a:ea typeface="Inter ExtraBold"/>
                <a:cs typeface="Inter ExtraBold"/>
                <a:sym typeface="Inter ExtraBold"/>
              </a:rPr>
              <a:t>s.r.o.</a:t>
            </a:r>
            <a:endParaRPr lang="en-US" sz="1600">
              <a:solidFill>
                <a:schemeClr val="dk1"/>
              </a:solidFill>
              <a:latin typeface="Inter ExtraBold"/>
              <a:ea typeface="Inter ExtraBold"/>
              <a:cs typeface="Inter ExtraBold"/>
              <a:sym typeface="Inter ExtraBold"/>
            </a:endParaRPr>
          </a:p>
        </p:txBody>
      </p:sp>
      <p:sp>
        <p:nvSpPr>
          <p:cNvPr id="5" name="Titel 5">
            <a:extLst>
              <a:ext uri="{FF2B5EF4-FFF2-40B4-BE49-F238E27FC236}">
                <a16:creationId xmlns:a16="http://schemas.microsoft.com/office/drawing/2014/main" id="{877BB2B9-982F-4992-89CF-746E5FE37F13}"/>
              </a:ext>
            </a:extLst>
          </p:cNvPr>
          <p:cNvSpPr txBox="1">
            <a:spLocks/>
          </p:cNvSpPr>
          <p:nvPr/>
        </p:nvSpPr>
        <p:spPr>
          <a:xfrm>
            <a:off x="1128299" y="1091670"/>
            <a:ext cx="6887402" cy="3510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n-US" sz="1800"/>
              <a:t>Products  I  premium quality for greater road safety</a:t>
            </a:r>
            <a:endParaRPr lang="de-AT" sz="1800"/>
          </a:p>
        </p:txBody>
      </p:sp>
      <p:pic>
        <p:nvPicPr>
          <p:cNvPr id="28" name="Claim">
            <a:extLst>
              <a:ext uri="{FF2B5EF4-FFF2-40B4-BE49-F238E27FC236}">
                <a16:creationId xmlns:a16="http://schemas.microsoft.com/office/drawing/2014/main" id="{76F9AB4F-73BB-43FB-9F1B-8E388E8EE2A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71722" y="339529"/>
            <a:ext cx="2087809" cy="512871"/>
          </a:xfrm>
          <a:prstGeom prst="rect">
            <a:avLst/>
          </a:prstGeom>
        </p:spPr>
      </p:pic>
      <p:pic>
        <p:nvPicPr>
          <p:cNvPr id="29" name="Logo">
            <a:extLst>
              <a:ext uri="{FF2B5EF4-FFF2-40B4-BE49-F238E27FC236}">
                <a16:creationId xmlns:a16="http://schemas.microsoft.com/office/drawing/2014/main" id="{6C9FAB94-E271-4A8C-907B-0FCD2C9D088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525786" y="309589"/>
            <a:ext cx="1333251" cy="624780"/>
          </a:xfrm>
          <a:prstGeom prst="rect">
            <a:avLst/>
          </a:prstGeom>
        </p:spPr>
      </p:pic>
      <p:grpSp>
        <p:nvGrpSpPr>
          <p:cNvPr id="25" name="Group 24">
            <a:extLst>
              <a:ext uri="{FF2B5EF4-FFF2-40B4-BE49-F238E27FC236}">
                <a16:creationId xmlns:a16="http://schemas.microsoft.com/office/drawing/2014/main" id="{5C663473-32CD-4851-8FED-70252FCEA677}"/>
              </a:ext>
            </a:extLst>
          </p:cNvPr>
          <p:cNvGrpSpPr/>
          <p:nvPr/>
        </p:nvGrpSpPr>
        <p:grpSpPr>
          <a:xfrm>
            <a:off x="6286105" y="1252502"/>
            <a:ext cx="2673426" cy="3641748"/>
            <a:chOff x="6315063" y="1254367"/>
            <a:chExt cx="2673426" cy="3641748"/>
          </a:xfrm>
        </p:grpSpPr>
        <p:sp>
          <p:nvSpPr>
            <p:cNvPr id="26" name="Inhaltsplatzhalter 4">
              <a:extLst>
                <a:ext uri="{FF2B5EF4-FFF2-40B4-BE49-F238E27FC236}">
                  <a16:creationId xmlns:a16="http://schemas.microsoft.com/office/drawing/2014/main" id="{7B654BE6-27EB-45A9-8248-4598B61D8E5B}"/>
                </a:ext>
              </a:extLst>
            </p:cNvPr>
            <p:cNvSpPr txBox="1">
              <a:spLocks/>
            </p:cNvSpPr>
            <p:nvPr/>
          </p:nvSpPr>
          <p:spPr>
            <a:xfrm>
              <a:off x="7048754" y="4639505"/>
              <a:ext cx="807903" cy="256610"/>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Clr>
                  <a:srgbClr val="C00C3F"/>
                </a:buClr>
                <a:buSzPct val="90000"/>
                <a:buFont typeface="Century Gothic" panose="020B0502020202020204" pitchFamily="34" charset="0"/>
                <a:buChar char="&gt;"/>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C3F"/>
                </a:buClr>
                <a:buSzPct val="90000"/>
                <a:buFont typeface="Century Gothic" panose="020B0502020202020204" pitchFamily="34" charset="0"/>
                <a:buChar char="&gt;"/>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C3F"/>
                </a:buClr>
                <a:buSzPct val="90000"/>
                <a:buFont typeface="Century Gothic" panose="020B0502020202020204" pitchFamily="34" charset="0"/>
                <a:buChar char="&gt;"/>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C3F"/>
                </a:buClr>
                <a:buSzPct val="90000"/>
                <a:buFont typeface="Century Gothic" panose="020B0502020202020204" pitchFamily="34" charset="0"/>
                <a:buChar char="&gt;"/>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C3F"/>
                </a:buClr>
                <a:buSzPct val="90000"/>
                <a:buFont typeface="Century Gothic" panose="020B0502020202020204" pitchFamily="34" charset="0"/>
                <a:buChar char="&g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Clr>
                  <a:srgbClr val="C00C3F"/>
                </a:buClr>
                <a:buSzPct val="90000"/>
                <a:buFont typeface="Century Gothic" panose="020B0502020202020204" pitchFamily="34" charset="0"/>
                <a:buChar char="&gt;"/>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rgbClr val="C00C3F"/>
                </a:buClr>
                <a:buSzPct val="90000"/>
                <a:buFont typeface="Century Gothic" panose="020B0502020202020204" pitchFamily="34" charset="0"/>
                <a:buChar char="&g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rgbClr val="C00C3F"/>
                </a:buClr>
                <a:buSzPct val="90000"/>
                <a:buFont typeface="Century Gothic" panose="020B0502020202020204" pitchFamily="34" charset="0"/>
                <a:buChar char="&gt;"/>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rgbClr val="C00C3F"/>
                </a:buClr>
                <a:buSzPct val="90000"/>
                <a:buFont typeface="Century Gothic" panose="020B0502020202020204" pitchFamily="34" charset="0"/>
                <a:buChar char="&gt;"/>
                <a:defRPr sz="1400" kern="1200">
                  <a:solidFill>
                    <a:schemeClr val="tx1"/>
                  </a:solidFill>
                  <a:latin typeface="+mn-lt"/>
                  <a:ea typeface="+mn-ea"/>
                  <a:cs typeface="+mn-cs"/>
                </a:defRPr>
              </a:lvl9pPr>
            </a:lstStyle>
            <a:p>
              <a:pPr marL="0" indent="0" algn="ctr">
                <a:buNone/>
              </a:pPr>
              <a:r>
                <a:rPr lang="en-US" sz="1200"/>
                <a:t>ECUs</a:t>
              </a:r>
              <a:endParaRPr lang="cs-CZ" sz="1200"/>
            </a:p>
          </p:txBody>
        </p:sp>
        <p:pic>
          <p:nvPicPr>
            <p:cNvPr id="27" name="Grafik 7" descr="Ein Bild, das Uhr, Objekt, erleuchtet, dunkel enthält.&#10;&#10;Automatisch generierte Beschreibung">
              <a:extLst>
                <a:ext uri="{FF2B5EF4-FFF2-40B4-BE49-F238E27FC236}">
                  <a16:creationId xmlns:a16="http://schemas.microsoft.com/office/drawing/2014/main" id="{4464F40F-DD63-43AE-987E-3725620DCDB7}"/>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433014" y="3265148"/>
              <a:ext cx="2244644" cy="1374357"/>
            </a:xfrm>
            <a:prstGeom prst="rect">
              <a:avLst/>
            </a:prstGeom>
          </p:spPr>
        </p:pic>
        <p:pic>
          <p:nvPicPr>
            <p:cNvPr id="48" name="Grafik 9">
              <a:extLst>
                <a:ext uri="{FF2B5EF4-FFF2-40B4-BE49-F238E27FC236}">
                  <a16:creationId xmlns:a16="http://schemas.microsoft.com/office/drawing/2014/main" id="{8A7F8894-835C-47BF-90A1-8E3B8AF36F5B}"/>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6315063" y="2286278"/>
              <a:ext cx="1467381" cy="1396775"/>
            </a:xfrm>
            <a:prstGeom prst="rect">
              <a:avLst/>
            </a:prstGeom>
          </p:spPr>
        </p:pic>
        <p:pic>
          <p:nvPicPr>
            <p:cNvPr id="49" name="Grafik 12" descr="Ein Bild, das Essen enthält.&#10;&#10;Automatisch generierte Beschreibung">
              <a:extLst>
                <a:ext uri="{FF2B5EF4-FFF2-40B4-BE49-F238E27FC236}">
                  <a16:creationId xmlns:a16="http://schemas.microsoft.com/office/drawing/2014/main" id="{C1ADE9B0-22FB-44D5-BBE4-BCB895ABD11C}"/>
                </a:ext>
              </a:extLst>
            </p:cNvPr>
            <p:cNvPicPr>
              <a:picLocks noChangeAspect="1"/>
            </p:cNvPicPr>
            <p:nvPr/>
          </p:nvPicPr>
          <p:blipFill rotWithShape="1">
            <a:blip r:embed="rId7" cstate="print">
              <a:clrChange>
                <a:clrFrom>
                  <a:srgbClr val="000000">
                    <a:alpha val="0"/>
                  </a:srgbClr>
                </a:clrFrom>
                <a:clrTo>
                  <a:srgbClr val="000000">
                    <a:alpha val="0"/>
                  </a:srgbClr>
                </a:clrTo>
              </a:clrChange>
              <a:extLst>
                <a:ext uri="{28A0092B-C50C-407E-A947-70E740481C1C}">
                  <a14:useLocalDpi xmlns:a14="http://schemas.microsoft.com/office/drawing/2010/main"/>
                </a:ext>
              </a:extLst>
            </a:blip>
            <a:srcRect/>
            <a:stretch/>
          </p:blipFill>
          <p:spPr>
            <a:xfrm>
              <a:off x="6722003" y="1254367"/>
              <a:ext cx="2266486" cy="1358624"/>
            </a:xfrm>
            <a:prstGeom prst="rect">
              <a:avLst/>
            </a:prstGeom>
          </p:spPr>
        </p:pic>
      </p:grpSp>
      <p:grpSp>
        <p:nvGrpSpPr>
          <p:cNvPr id="50" name="Group 49">
            <a:extLst>
              <a:ext uri="{FF2B5EF4-FFF2-40B4-BE49-F238E27FC236}">
                <a16:creationId xmlns:a16="http://schemas.microsoft.com/office/drawing/2014/main" id="{88B61203-08A3-4BEA-8F48-08D270D7F2E5}"/>
              </a:ext>
            </a:extLst>
          </p:cNvPr>
          <p:cNvGrpSpPr/>
          <p:nvPr/>
        </p:nvGrpSpPr>
        <p:grpSpPr>
          <a:xfrm>
            <a:off x="434750" y="1310052"/>
            <a:ext cx="2224302" cy="3611198"/>
            <a:chOff x="452488" y="1310052"/>
            <a:chExt cx="2224302" cy="3611198"/>
          </a:xfrm>
        </p:grpSpPr>
        <p:pic>
          <p:nvPicPr>
            <p:cNvPr id="51" name="Grafik 16" descr="Ein Bild, das Luft, Ebene, Jet, Wasser enthält.&#10;&#10;Automatisch generierte Beschreibung">
              <a:extLst>
                <a:ext uri="{FF2B5EF4-FFF2-40B4-BE49-F238E27FC236}">
                  <a16:creationId xmlns:a16="http://schemas.microsoft.com/office/drawing/2014/main" id="{87CA9DF0-6BFF-4BB0-890A-0711A7045237}"/>
                </a:ext>
              </a:extLst>
            </p:cNvPr>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85087" y="3005833"/>
              <a:ext cx="1872509" cy="1791653"/>
            </a:xfrm>
            <a:prstGeom prst="rect">
              <a:avLst/>
            </a:prstGeom>
          </p:spPr>
        </p:pic>
        <p:pic>
          <p:nvPicPr>
            <p:cNvPr id="52" name="Grafik 17" descr="Ein Bild, das Objekt, Hydrant, sitzend, weiß enthält.&#10;&#10;Automatisch generierte Beschreibung">
              <a:extLst>
                <a:ext uri="{FF2B5EF4-FFF2-40B4-BE49-F238E27FC236}">
                  <a16:creationId xmlns:a16="http://schemas.microsoft.com/office/drawing/2014/main" id="{E359048A-EF77-4067-9A52-67A8B04F7334}"/>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13226" y="1979678"/>
              <a:ext cx="1368444" cy="1701656"/>
            </a:xfrm>
            <a:prstGeom prst="rect">
              <a:avLst/>
            </a:prstGeom>
          </p:spPr>
        </p:pic>
        <p:sp>
          <p:nvSpPr>
            <p:cNvPr id="53" name="Inhaltsplatzhalter 4">
              <a:extLst>
                <a:ext uri="{FF2B5EF4-FFF2-40B4-BE49-F238E27FC236}">
                  <a16:creationId xmlns:a16="http://schemas.microsoft.com/office/drawing/2014/main" id="{0B863EC3-14A3-4A38-ADB7-37972B12114F}"/>
                </a:ext>
              </a:extLst>
            </p:cNvPr>
            <p:cNvSpPr txBox="1">
              <a:spLocks/>
            </p:cNvSpPr>
            <p:nvPr/>
          </p:nvSpPr>
          <p:spPr>
            <a:xfrm>
              <a:off x="916602" y="4664453"/>
              <a:ext cx="1368444" cy="25679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Clr>
                  <a:srgbClr val="C00C3F"/>
                </a:buClr>
                <a:buSzPct val="90000"/>
                <a:buFont typeface="Century Gothic" panose="020B0502020202020204" pitchFamily="34" charset="0"/>
                <a:buChar char="&gt;"/>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C3F"/>
                </a:buClr>
                <a:buSzPct val="90000"/>
                <a:buFont typeface="Century Gothic" panose="020B0502020202020204" pitchFamily="34" charset="0"/>
                <a:buChar char="&gt;"/>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C3F"/>
                </a:buClr>
                <a:buSzPct val="90000"/>
                <a:buFont typeface="Century Gothic" panose="020B0502020202020204" pitchFamily="34" charset="0"/>
                <a:buChar char="&gt;"/>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C3F"/>
                </a:buClr>
                <a:buSzPct val="90000"/>
                <a:buFont typeface="Century Gothic" panose="020B0502020202020204" pitchFamily="34" charset="0"/>
                <a:buChar char="&gt;"/>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C3F"/>
                </a:buClr>
                <a:buSzPct val="90000"/>
                <a:buFont typeface="Century Gothic" panose="020B0502020202020204" pitchFamily="34" charset="0"/>
                <a:buChar char="&g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Clr>
                  <a:srgbClr val="C00C3F"/>
                </a:buClr>
                <a:buSzPct val="90000"/>
                <a:buFont typeface="Century Gothic" panose="020B0502020202020204" pitchFamily="34" charset="0"/>
                <a:buChar char="&gt;"/>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rgbClr val="C00C3F"/>
                </a:buClr>
                <a:buSzPct val="90000"/>
                <a:buFont typeface="Century Gothic" panose="020B0502020202020204" pitchFamily="34" charset="0"/>
                <a:buChar char="&g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rgbClr val="C00C3F"/>
                </a:buClr>
                <a:buSzPct val="90000"/>
                <a:buFont typeface="Century Gothic" panose="020B0502020202020204" pitchFamily="34" charset="0"/>
                <a:buChar char="&gt;"/>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rgbClr val="C00C3F"/>
                </a:buClr>
                <a:buSzPct val="90000"/>
                <a:buFont typeface="Century Gothic" panose="020B0502020202020204" pitchFamily="34" charset="0"/>
                <a:buChar char="&gt;"/>
                <a:defRPr sz="1400" kern="1200">
                  <a:solidFill>
                    <a:schemeClr val="tx1"/>
                  </a:solidFill>
                  <a:latin typeface="+mn-lt"/>
                  <a:ea typeface="+mn-ea"/>
                  <a:cs typeface="+mn-cs"/>
                </a:defRPr>
              </a:lvl9pPr>
            </a:lstStyle>
            <a:p>
              <a:pPr marL="0" indent="0" algn="ctr">
                <a:buNone/>
              </a:pPr>
              <a:r>
                <a:rPr lang="en-US" sz="1200"/>
                <a:t>Auxiliary lamps</a:t>
              </a:r>
              <a:endParaRPr lang="cs-CZ" sz="1200"/>
            </a:p>
          </p:txBody>
        </p:sp>
        <p:pic>
          <p:nvPicPr>
            <p:cNvPr id="54" name="Grafik 19" descr="Ein Bild, das schwarz, sitzend, Foto, Tisch enthält.&#10;&#10;Automatisch generierte Beschreibung">
              <a:extLst>
                <a:ext uri="{FF2B5EF4-FFF2-40B4-BE49-F238E27FC236}">
                  <a16:creationId xmlns:a16="http://schemas.microsoft.com/office/drawing/2014/main" id="{EFD0CFB3-2BAD-4007-987B-24E997BD1371}"/>
                </a:ext>
              </a:extLst>
            </p:cNvPr>
            <p:cNvPicPr>
              <a:picLocks noChangeAspect="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52488" y="1310052"/>
              <a:ext cx="2224302" cy="1152362"/>
            </a:xfrm>
            <a:prstGeom prst="rect">
              <a:avLst/>
            </a:prstGeom>
          </p:spPr>
        </p:pic>
      </p:grpSp>
      <p:grpSp>
        <p:nvGrpSpPr>
          <p:cNvPr id="55" name="Group 54">
            <a:extLst>
              <a:ext uri="{FF2B5EF4-FFF2-40B4-BE49-F238E27FC236}">
                <a16:creationId xmlns:a16="http://schemas.microsoft.com/office/drawing/2014/main" id="{87FF25DA-5562-4051-B43D-9A8D67BF1065}"/>
              </a:ext>
            </a:extLst>
          </p:cNvPr>
          <p:cNvGrpSpPr/>
          <p:nvPr/>
        </p:nvGrpSpPr>
        <p:grpSpPr>
          <a:xfrm>
            <a:off x="3169454" y="1236397"/>
            <a:ext cx="2766403" cy="3772497"/>
            <a:chOff x="3169454" y="1236397"/>
            <a:chExt cx="2766403" cy="3772497"/>
          </a:xfrm>
        </p:grpSpPr>
        <p:pic>
          <p:nvPicPr>
            <p:cNvPr id="56" name="Grafik 13">
              <a:extLst>
                <a:ext uri="{FF2B5EF4-FFF2-40B4-BE49-F238E27FC236}">
                  <a16:creationId xmlns:a16="http://schemas.microsoft.com/office/drawing/2014/main" id="{2924D31C-336D-44D3-8F08-9BBF630779FA}"/>
                </a:ext>
              </a:extLst>
            </p:cNvPr>
            <p:cNvPicPr>
              <a:picLocks noChangeAspect="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169454" y="1236397"/>
              <a:ext cx="2766403" cy="2022946"/>
            </a:xfrm>
            <a:prstGeom prst="rect">
              <a:avLst/>
            </a:prstGeom>
          </p:spPr>
        </p:pic>
        <p:pic>
          <p:nvPicPr>
            <p:cNvPr id="57" name="Grafik 8">
              <a:extLst>
                <a:ext uri="{FF2B5EF4-FFF2-40B4-BE49-F238E27FC236}">
                  <a16:creationId xmlns:a16="http://schemas.microsoft.com/office/drawing/2014/main" id="{B6352EFB-CCA1-4A84-A93D-AEE701E75C64}"/>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3429000" y="3179010"/>
              <a:ext cx="2349500" cy="1829884"/>
            </a:xfrm>
            <a:prstGeom prst="rect">
              <a:avLst/>
            </a:prstGeom>
          </p:spPr>
        </p:pic>
        <p:sp>
          <p:nvSpPr>
            <p:cNvPr id="58" name="Inhaltsplatzhalter 4">
              <a:extLst>
                <a:ext uri="{FF2B5EF4-FFF2-40B4-BE49-F238E27FC236}">
                  <a16:creationId xmlns:a16="http://schemas.microsoft.com/office/drawing/2014/main" id="{EF051F54-4229-4F84-A015-8D669D866831}"/>
                </a:ext>
              </a:extLst>
            </p:cNvPr>
            <p:cNvSpPr txBox="1">
              <a:spLocks/>
            </p:cNvSpPr>
            <p:nvPr/>
          </p:nvSpPr>
          <p:spPr>
            <a:xfrm>
              <a:off x="3868434" y="4664453"/>
              <a:ext cx="1368444" cy="25679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Clr>
                  <a:srgbClr val="C00C3F"/>
                </a:buClr>
                <a:buSzPct val="90000"/>
                <a:buFont typeface="Century Gothic" panose="020B0502020202020204" pitchFamily="34" charset="0"/>
                <a:buChar char="&gt;"/>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C3F"/>
                </a:buClr>
                <a:buSzPct val="90000"/>
                <a:buFont typeface="Century Gothic" panose="020B0502020202020204" pitchFamily="34" charset="0"/>
                <a:buChar char="&gt;"/>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C3F"/>
                </a:buClr>
                <a:buSzPct val="90000"/>
                <a:buFont typeface="Century Gothic" panose="020B0502020202020204" pitchFamily="34" charset="0"/>
                <a:buChar char="&gt;"/>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C3F"/>
                </a:buClr>
                <a:buSzPct val="90000"/>
                <a:buFont typeface="Century Gothic" panose="020B0502020202020204" pitchFamily="34" charset="0"/>
                <a:buChar char="&gt;"/>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C3F"/>
                </a:buClr>
                <a:buSzPct val="90000"/>
                <a:buFont typeface="Century Gothic" panose="020B0502020202020204" pitchFamily="34" charset="0"/>
                <a:buChar char="&g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Clr>
                  <a:srgbClr val="C00C3F"/>
                </a:buClr>
                <a:buSzPct val="90000"/>
                <a:buFont typeface="Century Gothic" panose="020B0502020202020204" pitchFamily="34" charset="0"/>
                <a:buChar char="&gt;"/>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rgbClr val="C00C3F"/>
                </a:buClr>
                <a:buSzPct val="90000"/>
                <a:buFont typeface="Century Gothic" panose="020B0502020202020204" pitchFamily="34" charset="0"/>
                <a:buChar char="&g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rgbClr val="C00C3F"/>
                </a:buClr>
                <a:buSzPct val="90000"/>
                <a:buFont typeface="Century Gothic" panose="020B0502020202020204" pitchFamily="34" charset="0"/>
                <a:buChar char="&gt;"/>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rgbClr val="C00C3F"/>
                </a:buClr>
                <a:buSzPct val="90000"/>
                <a:buFont typeface="Century Gothic" panose="020B0502020202020204" pitchFamily="34" charset="0"/>
                <a:buChar char="&gt;"/>
                <a:defRPr sz="1400" kern="1200">
                  <a:solidFill>
                    <a:schemeClr val="tx1"/>
                  </a:solidFill>
                  <a:latin typeface="+mn-lt"/>
                  <a:ea typeface="+mn-ea"/>
                  <a:cs typeface="+mn-cs"/>
                </a:defRPr>
              </a:lvl9pPr>
            </a:lstStyle>
            <a:p>
              <a:pPr marL="0" indent="0" algn="ctr">
                <a:buNone/>
              </a:pPr>
              <a:r>
                <a:rPr lang="en-US" sz="1200"/>
                <a:t>Modules</a:t>
              </a:r>
              <a:endParaRPr lang="cs-CZ" sz="1200"/>
            </a:p>
          </p:txBody>
        </p:sp>
      </p:grpSp>
    </p:spTree>
    <p:extLst>
      <p:ext uri="{BB962C8B-B14F-4D97-AF65-F5344CB8AC3E}">
        <p14:creationId xmlns:p14="http://schemas.microsoft.com/office/powerpoint/2010/main" val="2904076131"/>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293</Words>
  <Application>Microsoft Office PowerPoint</Application>
  <PresentationFormat>On-screen Show (16:9)</PresentationFormat>
  <Paragraphs>49</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Inter</vt:lpstr>
      <vt:lpstr>Calibri</vt:lpstr>
      <vt:lpstr>Century Gothic</vt:lpstr>
      <vt:lpstr>Inter ExtraBold</vt:lpstr>
      <vt:lpstr>Arial</vt:lpstr>
      <vt:lpstr>Simple Light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Petr Přikryl;i</dc:creator>
  <cp:lastModifiedBy>Krizak Milan</cp:lastModifiedBy>
  <cp:revision>1</cp:revision>
  <dcterms:modified xsi:type="dcterms:W3CDTF">2023-03-21T12:25:41Z</dcterms:modified>
</cp:coreProperties>
</file>